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 id="2147483672" r:id="rId4"/>
    <p:sldMasterId id="2147483678" r:id="rId5"/>
  </p:sldMasterIdLst>
  <p:notesMasterIdLst>
    <p:notesMasterId r:id="rId7"/>
  </p:notesMasterIdLst>
  <p:sldIdLst>
    <p:sldId id="256" r:id="rId6"/>
    <p:sldId id="257" r:id="rId8"/>
    <p:sldId id="258" r:id="rId9"/>
    <p:sldId id="259" r:id="rId10"/>
    <p:sldId id="260" r:id="rId11"/>
    <p:sldId id="265" r:id="rId12"/>
    <p:sldId id="279" r:id="rId13"/>
    <p:sldId id="280" r:id="rId14"/>
    <p:sldId id="264" r:id="rId15"/>
    <p:sldId id="278" r:id="rId16"/>
    <p:sldId id="281" r:id="rId17"/>
    <p:sldId id="283" r:id="rId18"/>
    <p:sldId id="284" r:id="rId19"/>
    <p:sldId id="282" r:id="rId20"/>
    <p:sldId id="285" r:id="rId21"/>
    <p:sldId id="286" r:id="rId22"/>
    <p:sldId id="266"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2" r:id="rId36"/>
    <p:sldId id="303" r:id="rId37"/>
    <p:sldId id="277" r:id="rId38"/>
  </p:sldIdLst>
  <p:sldSz cx="9144000" cy="5143500" type="screen16x9"/>
  <p:notesSz cx="6858000" cy="9144000"/>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00" userDrawn="1">
          <p15:clr>
            <a:srgbClr val="747775"/>
          </p15:clr>
        </p15:guide>
        <p15:guide id="2" pos="2838"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55" d="100"/>
          <a:sy n="155" d="100"/>
        </p:scale>
        <p:origin x="658" y="110"/>
      </p:cViewPr>
      <p:guideLst>
        <p:guide orient="horz" pos="1600"/>
        <p:guide pos="2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2" Type="http://schemas.openxmlformats.org/officeDocument/2006/relationships/tags" Target="tags/tag3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0" i="0" u="none" strike="noStrike">
                <a:solidFill>
                  <a:srgbClr val="000000">
                    <a:alpha val="100000"/>
                  </a:srgbClr>
                </a:solidFill>
                <a:latin typeface="Calibri"/>
              </a:defRPr>
            </a:lvl1pPr>
          </a:lstStyle>
          <a:p>
            <a:pPr indent="0" algn="l">
              <a:lnSpc>
                <a:spcPct val="100000"/>
              </a:lnSpc>
            </a:pPr>
            <a:r>
              <a:rPr lang="en-US" sz="1200" b="0" i="0" u="none" strike="noStrike">
                <a:solidFill>
                  <a:srgbClr val="000000"/>
                </a:solidFill>
                <a:latin typeface="Calibri"/>
                <a:ea typeface="Calibri"/>
                <a:cs typeface="Calibri"/>
                <a:sym typeface="Calibri"/>
              </a:rPr>
              <a:t>单击此处添加文本</a:t>
            </a:r>
            <a:endParaRPr lang="en-US" sz="1200" b="0" i="0" u="none" strike="noStrike">
              <a:solidFill>
                <a:srgbClr val="000000"/>
              </a:solidFill>
              <a:latin typeface="Calibri"/>
              <a:ea typeface="Calibri"/>
              <a:cs typeface="Calibri"/>
              <a:sym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panose="020B060402020209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AutoShape 2"/>
          <p:cNvSpPr>
            <a:spLocks noGrp="1"/>
          </p:cNvSpPr>
          <p:nvPr>
            <p:ph type="body" sz="quarter" idx="6" hasCustomPrompt="1"/>
          </p:nvPr>
        </p:nvSpPr>
        <p:spPr>
          <a:xfrm>
            <a:off x="1143000" y="841772"/>
            <a:ext cx="6858000" cy="1790700"/>
          </a:xfrm>
          <a:prstGeom prst="rect">
            <a:avLst/>
          </a:prstGeom>
          <a:noFill/>
          <a:ln w="12700">
            <a:noFill/>
            <a:prstDash val="solid"/>
          </a:ln>
        </p:spPr>
        <p:txBody>
          <a:bodyPr lIns="68575" tIns="34275" rIns="68575" bIns="34275" anchor="b"/>
          <a:lstStyle>
            <a:lvl1pPr algn="ctr">
              <a:lnSpc>
                <a:spcPct val="92000"/>
              </a:lnSpc>
              <a:defRPr sz="4500" b="1" i="0" u="none" strike="noStrike" spc="0">
                <a:solidFill>
                  <a:srgbClr val="1F2329">
                    <a:alpha val="100000"/>
                  </a:srgbClr>
                </a:solidFill>
                <a:latin typeface="Noto Sans SC"/>
              </a:defRPr>
            </a:lvl1pPr>
          </a:lstStyle>
          <a:p>
            <a:pPr indent="0" algn="ctr">
              <a:lnSpc>
                <a:spcPct val="92000"/>
              </a:lnSpc>
            </a:pPr>
            <a:r>
              <a:rPr lang="en-US" sz="45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45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7" hasCustomPrompt="1"/>
          </p:nvPr>
        </p:nvSpPr>
        <p:spPr>
          <a:xfrm>
            <a:off x="1143000" y="2701528"/>
            <a:ext cx="6858000" cy="1241821"/>
          </a:xfrm>
          <a:prstGeom prst="rect">
            <a:avLst/>
          </a:prstGeom>
          <a:noFill/>
          <a:ln w="12700">
            <a:noFill/>
            <a:prstDash val="solid"/>
          </a:ln>
        </p:spPr>
        <p:txBody>
          <a:bodyPr lIns="68575" tIns="34275" rIns="68575" bIns="34275" anchor="t"/>
          <a:lstStyle>
            <a:lvl1pPr algn="ctr">
              <a:lnSpc>
                <a:spcPct val="92000"/>
              </a:lnSpc>
              <a:defRPr sz="1800" b="1" i="0" u="none" strike="noStrike" spc="0">
                <a:solidFill>
                  <a:srgbClr val="1F2329">
                    <a:alpha val="100000"/>
                  </a:srgbClr>
                </a:solidFill>
                <a:latin typeface="Noto Sans SC"/>
              </a:defRPr>
            </a:lvl1pPr>
          </a:lstStyle>
          <a:p>
            <a:pPr marL="95250" indent="0" algn="ctr">
              <a:lnSpc>
                <a:spcPct val="92000"/>
              </a:lnSpc>
            </a:pPr>
            <a:r>
              <a:rPr lang="en-US" sz="18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单击此处添加副标题</a:t>
            </a:r>
            <a:endParaRPr lang="en-US" sz="18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8"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9"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10"/>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OBJECT">
    <p:spTree>
      <p:nvGrpSpPr>
        <p:cNvPr id="1" name=""/>
        <p:cNvGrpSpPr/>
        <p:nvPr/>
      </p:nvGrpSpPr>
      <p:grpSpPr>
        <a:xfrm>
          <a:off x="0" y="0"/>
          <a:ext cx="0" cy="0"/>
          <a:chOff x="0" y="0"/>
          <a:chExt cx="0" cy="0"/>
        </a:xfrm>
      </p:grpSpPr>
      <p:sp>
        <p:nvSpPr>
          <p:cNvPr id="2" name="AutoShape 2"/>
          <p:cNvSpPr>
            <a:spLocks noGrp="1"/>
          </p:cNvSpPr>
          <p:nvPr>
            <p:ph type="body" sz="quarter" idx="11" hasCustomPrompt="1"/>
          </p:nvPr>
        </p:nvSpPr>
        <p:spPr>
          <a:xfrm>
            <a:off x="628650" y="273844"/>
            <a:ext cx="7886700" cy="994172"/>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12" hasCustomPrompt="1"/>
          </p:nvPr>
        </p:nvSpPr>
        <p:spPr>
          <a:xfrm>
            <a:off x="628650" y="1369219"/>
            <a:ext cx="7886700" cy="3263504"/>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13"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14"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15"/>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id="2" name="AutoShape 2"/>
          <p:cNvSpPr>
            <a:spLocks noGrp="1"/>
          </p:cNvSpPr>
          <p:nvPr>
            <p:ph type="body" sz="quarter" idx="16" hasCustomPrompt="1"/>
          </p:nvPr>
        </p:nvSpPr>
        <p:spPr>
          <a:xfrm>
            <a:off x="623888" y="1282304"/>
            <a:ext cx="7886700" cy="2139553"/>
          </a:xfrm>
          <a:prstGeom prst="rect">
            <a:avLst/>
          </a:prstGeom>
          <a:noFill/>
          <a:ln w="12700">
            <a:noFill/>
            <a:prstDash val="solid"/>
          </a:ln>
        </p:spPr>
        <p:txBody>
          <a:bodyPr lIns="68575" tIns="34275" rIns="68575" bIns="34275" anchor="b"/>
          <a:lstStyle>
            <a:lvl1pPr algn="l">
              <a:lnSpc>
                <a:spcPct val="92000"/>
              </a:lnSpc>
              <a:defRPr sz="4500" b="1" i="0" u="none" strike="noStrike" spc="0">
                <a:solidFill>
                  <a:srgbClr val="1F2329">
                    <a:alpha val="100000"/>
                  </a:srgbClr>
                </a:solidFill>
                <a:latin typeface="Noto Sans SC"/>
              </a:defRPr>
            </a:lvl1pPr>
          </a:lstStyle>
          <a:p>
            <a:pPr indent="0" algn="l">
              <a:lnSpc>
                <a:spcPct val="92000"/>
              </a:lnSpc>
            </a:pPr>
            <a:r>
              <a:rPr lang="en-US" sz="45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45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17" hasCustomPrompt="1"/>
          </p:nvPr>
        </p:nvSpPr>
        <p:spPr>
          <a:xfrm>
            <a:off x="623888" y="3442097"/>
            <a:ext cx="7886700" cy="1125140"/>
          </a:xfrm>
          <a:prstGeom prst="rect">
            <a:avLst/>
          </a:prstGeom>
          <a:noFill/>
          <a:ln w="12700">
            <a:noFill/>
            <a:prstDash val="solid"/>
          </a:ln>
        </p:spPr>
        <p:txBody>
          <a:bodyPr lIns="68575" tIns="34275" rIns="68575" bIns="34275" anchor="t"/>
          <a:lstStyle>
            <a:lvl1pPr algn="l">
              <a:lnSpc>
                <a:spcPct val="92000"/>
              </a:lnSpc>
              <a:defRPr sz="1800" b="0" i="0" u="none" strike="noStrike" spc="0">
                <a:solidFill>
                  <a:srgbClr val="1F2329">
                    <a:alpha val="100000"/>
                  </a:srgbClr>
                </a:solidFill>
                <a:latin typeface="Noto Sans SC"/>
              </a:defRPr>
            </a:lvl1pPr>
          </a:lstStyle>
          <a:p>
            <a:pPr marL="228600" indent="0" algn="l">
              <a:lnSpc>
                <a:spcPct val="92000"/>
              </a:lnSpc>
            </a:pPr>
            <a:r>
              <a:rPr lang="en-US" sz="1800" b="0" i="0" u="none" strike="noStrike">
                <a:solidFill>
                  <a:srgbClr val="888888"/>
                </a:solidFill>
                <a:latin typeface="Arial" panose="020B0604020202090204"/>
                <a:ea typeface="Arial" panose="020B0604020202090204"/>
                <a:cs typeface="Arial" panose="020B0604020202090204"/>
                <a:sym typeface="Arial" panose="020B0604020202090204"/>
              </a:rPr>
              <a:t>单击此处添加文本</a:t>
            </a:r>
            <a:endParaRPr lang="en-US" sz="18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18"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19"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20"/>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WO_OBJECTS">
    <p:spTree>
      <p:nvGrpSpPr>
        <p:cNvPr id="1" name=""/>
        <p:cNvGrpSpPr/>
        <p:nvPr/>
      </p:nvGrpSpPr>
      <p:grpSpPr>
        <a:xfrm>
          <a:off x="0" y="0"/>
          <a:ext cx="0" cy="0"/>
          <a:chOff x="0" y="0"/>
          <a:chExt cx="0" cy="0"/>
        </a:xfrm>
      </p:grpSpPr>
      <p:sp>
        <p:nvSpPr>
          <p:cNvPr id="2" name="AutoShape 2"/>
          <p:cNvSpPr>
            <a:spLocks noGrp="1"/>
          </p:cNvSpPr>
          <p:nvPr>
            <p:ph type="body" sz="quarter" idx="21" hasCustomPrompt="1"/>
          </p:nvPr>
        </p:nvSpPr>
        <p:spPr>
          <a:xfrm>
            <a:off x="628650" y="273844"/>
            <a:ext cx="7886700" cy="994172"/>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22" hasCustomPrompt="1"/>
          </p:nvPr>
        </p:nvSpPr>
        <p:spPr>
          <a:xfrm>
            <a:off x="628650" y="1369219"/>
            <a:ext cx="3886200" cy="3263504"/>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23" hasCustomPrompt="1"/>
          </p:nvPr>
        </p:nvSpPr>
        <p:spPr>
          <a:xfrm>
            <a:off x="4629150" y="1369219"/>
            <a:ext cx="3886200" cy="3263504"/>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24"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25"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7" name="AutoShape 7"/>
          <p:cNvSpPr>
            <a:spLocks noGrp="1"/>
          </p:cNvSpPr>
          <p:nvPr>
            <p:ph type="body" sz="quarter" idx="26"/>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WO_OBJECTS_WITH_TEXT">
    <p:spTree>
      <p:nvGrpSpPr>
        <p:cNvPr id="1" name=""/>
        <p:cNvGrpSpPr/>
        <p:nvPr/>
      </p:nvGrpSpPr>
      <p:grpSpPr>
        <a:xfrm>
          <a:off x="0" y="0"/>
          <a:ext cx="0" cy="0"/>
          <a:chOff x="0" y="0"/>
          <a:chExt cx="0" cy="0"/>
        </a:xfrm>
      </p:grpSpPr>
      <p:sp>
        <p:nvSpPr>
          <p:cNvPr id="2" name="AutoShape 2"/>
          <p:cNvSpPr>
            <a:spLocks noGrp="1"/>
          </p:cNvSpPr>
          <p:nvPr>
            <p:ph type="body" sz="quarter" idx="27" hasCustomPrompt="1"/>
          </p:nvPr>
        </p:nvSpPr>
        <p:spPr>
          <a:xfrm>
            <a:off x="629841" y="273844"/>
            <a:ext cx="7886700" cy="994172"/>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28" hasCustomPrompt="1"/>
          </p:nvPr>
        </p:nvSpPr>
        <p:spPr>
          <a:xfrm>
            <a:off x="629841" y="1260872"/>
            <a:ext cx="3868340" cy="617934"/>
          </a:xfrm>
          <a:prstGeom prst="rect">
            <a:avLst/>
          </a:prstGeom>
          <a:noFill/>
          <a:ln w="12700">
            <a:noFill/>
            <a:prstDash val="solid"/>
          </a:ln>
        </p:spPr>
        <p:txBody>
          <a:bodyPr lIns="68575" tIns="34275" rIns="68575" bIns="34275" anchor="b"/>
          <a:lstStyle>
            <a:lvl1pPr algn="l">
              <a:lnSpc>
                <a:spcPct val="92000"/>
              </a:lnSpc>
              <a:defRPr sz="1800" b="0" i="0" u="none" strike="noStrike" spc="0">
                <a:solidFill>
                  <a:srgbClr val="1F2329">
                    <a:alpha val="100000"/>
                  </a:srgbClr>
                </a:solidFill>
                <a:latin typeface="Noto Sans SC"/>
              </a:defRPr>
            </a:lvl1pPr>
          </a:lstStyle>
          <a:p>
            <a:pPr marL="228600" indent="0" algn="l">
              <a:lnSpc>
                <a:spcPct val="92000"/>
              </a:lnSpc>
            </a:pPr>
            <a:r>
              <a:rPr lang="en-US" sz="1800" b="1"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1800" b="1"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29" hasCustomPrompt="1"/>
          </p:nvPr>
        </p:nvSpPr>
        <p:spPr>
          <a:xfrm>
            <a:off x="629841" y="1878806"/>
            <a:ext cx="3868340" cy="2763441"/>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30" hasCustomPrompt="1"/>
          </p:nvPr>
        </p:nvSpPr>
        <p:spPr>
          <a:xfrm>
            <a:off x="4629150" y="1260872"/>
            <a:ext cx="3887391" cy="617934"/>
          </a:xfrm>
          <a:prstGeom prst="rect">
            <a:avLst/>
          </a:prstGeom>
          <a:noFill/>
          <a:ln w="12700">
            <a:noFill/>
            <a:prstDash val="solid"/>
          </a:ln>
        </p:spPr>
        <p:txBody>
          <a:bodyPr lIns="68575" tIns="34275" rIns="68575" bIns="34275" anchor="b"/>
          <a:lstStyle>
            <a:lvl1pPr algn="l">
              <a:lnSpc>
                <a:spcPct val="92000"/>
              </a:lnSpc>
              <a:defRPr sz="1800" b="0" i="0" u="none" strike="noStrike" spc="0">
                <a:solidFill>
                  <a:srgbClr val="1F2329">
                    <a:alpha val="100000"/>
                  </a:srgbClr>
                </a:solidFill>
                <a:latin typeface="Noto Sans SC"/>
              </a:defRPr>
            </a:lvl1pPr>
          </a:lstStyle>
          <a:p>
            <a:pPr marL="228600" indent="0" algn="l">
              <a:lnSpc>
                <a:spcPct val="92000"/>
              </a:lnSpc>
            </a:pPr>
            <a:r>
              <a:rPr lang="en-US" sz="1800" b="1"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1800" b="1"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31" hasCustomPrompt="1"/>
          </p:nvPr>
        </p:nvSpPr>
        <p:spPr>
          <a:xfrm>
            <a:off x="4629150" y="1878806"/>
            <a:ext cx="3887391" cy="2763441"/>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7" name="AutoShape 7"/>
          <p:cNvSpPr>
            <a:spLocks noGrp="1"/>
          </p:cNvSpPr>
          <p:nvPr>
            <p:ph type="body" sz="quarter" idx="32"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8" name="AutoShape 8"/>
          <p:cNvSpPr>
            <a:spLocks noGrp="1"/>
          </p:cNvSpPr>
          <p:nvPr>
            <p:ph type="body" sz="quarter" idx="33"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9" name="AutoShape 9"/>
          <p:cNvSpPr>
            <a:spLocks noGrp="1"/>
          </p:cNvSpPr>
          <p:nvPr>
            <p:ph type="body" sz="quarter" idx="34"/>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id="2" name="AutoShape 2"/>
          <p:cNvSpPr>
            <a:spLocks noGrp="1"/>
          </p:cNvSpPr>
          <p:nvPr>
            <p:ph type="body" sz="quarter" idx="35" hasCustomPrompt="1"/>
          </p:nvPr>
        </p:nvSpPr>
        <p:spPr>
          <a:xfrm>
            <a:off x="628650" y="273844"/>
            <a:ext cx="7886700" cy="994172"/>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36"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37"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38"/>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sp>
        <p:nvSpPr>
          <p:cNvPr id="2" name="AutoShape 2"/>
          <p:cNvSpPr>
            <a:spLocks noGrp="1"/>
          </p:cNvSpPr>
          <p:nvPr>
            <p:ph type="body" sz="quarter" idx="39"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40"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41"/>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OBJECT_WITH_CAPTION_TEXT">
    <p:spTree>
      <p:nvGrpSpPr>
        <p:cNvPr id="1" name=""/>
        <p:cNvGrpSpPr/>
        <p:nvPr/>
      </p:nvGrpSpPr>
      <p:grpSpPr>
        <a:xfrm>
          <a:off x="0" y="0"/>
          <a:ext cx="0" cy="0"/>
          <a:chOff x="0" y="0"/>
          <a:chExt cx="0" cy="0"/>
        </a:xfrm>
      </p:grpSpPr>
      <p:sp>
        <p:nvSpPr>
          <p:cNvPr id="2" name="AutoShape 2"/>
          <p:cNvSpPr>
            <a:spLocks noGrp="1"/>
          </p:cNvSpPr>
          <p:nvPr>
            <p:ph type="body" sz="quarter" idx="42" hasCustomPrompt="1"/>
          </p:nvPr>
        </p:nvSpPr>
        <p:spPr>
          <a:xfrm>
            <a:off x="629841" y="342900"/>
            <a:ext cx="2949178" cy="1200150"/>
          </a:xfrm>
          <a:prstGeom prst="rect">
            <a:avLst/>
          </a:prstGeom>
          <a:noFill/>
          <a:ln w="12700">
            <a:noFill/>
            <a:prstDash val="solid"/>
          </a:ln>
        </p:spPr>
        <p:txBody>
          <a:bodyPr lIns="68575" tIns="34275" rIns="68575" bIns="34275" anchor="b"/>
          <a:lstStyle>
            <a:lvl1pPr algn="l">
              <a:lnSpc>
                <a:spcPct val="92000"/>
              </a:lnSpc>
              <a:defRPr sz="2400" b="1" i="0" u="none" strike="noStrike" spc="0">
                <a:solidFill>
                  <a:srgbClr val="1F2329">
                    <a:alpha val="100000"/>
                  </a:srgbClr>
                </a:solidFill>
                <a:latin typeface="Noto Sans SC"/>
              </a:defRPr>
            </a:lvl1pPr>
          </a:lstStyle>
          <a:p>
            <a:pPr indent="0" algn="l">
              <a:lnSpc>
                <a:spcPct val="92000"/>
              </a:lnSpc>
            </a:pPr>
            <a:r>
              <a:rPr lang="en-US" sz="24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24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43" hasCustomPrompt="1"/>
          </p:nvPr>
        </p:nvSpPr>
        <p:spPr>
          <a:xfrm>
            <a:off x="3887391" y="740569"/>
            <a:ext cx="4629150" cy="3655219"/>
          </a:xfrm>
          <a:prstGeom prst="rect">
            <a:avLst/>
          </a:prstGeom>
          <a:noFill/>
          <a:ln w="12700">
            <a:noFill/>
            <a:prstDash val="solid"/>
          </a:ln>
        </p:spPr>
        <p:txBody>
          <a:bodyPr lIns="68575" tIns="34275" rIns="68575" bIns="34275" anchor="t"/>
          <a:lstStyle>
            <a:lvl1pPr algn="l">
              <a:lnSpc>
                <a:spcPct val="92000"/>
              </a:lnSpc>
              <a:defRPr sz="2400" b="0" i="0" u="none" strike="noStrike" spc="0">
                <a:solidFill>
                  <a:srgbClr val="1F2329">
                    <a:alpha val="100000"/>
                  </a:srgbClr>
                </a:solidFill>
                <a:latin typeface="Noto Sans SC"/>
              </a:defRPr>
            </a:lvl1pPr>
          </a:lstStyle>
          <a:p>
            <a:pPr marL="76200" indent="0" algn="l">
              <a:lnSpc>
                <a:spcPct val="92000"/>
              </a:lnSpc>
            </a:pPr>
            <a:r>
              <a:rPr lang="en-US" sz="24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4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44" hasCustomPrompt="1"/>
          </p:nvPr>
        </p:nvSpPr>
        <p:spPr>
          <a:xfrm>
            <a:off x="629841" y="1543050"/>
            <a:ext cx="2949178" cy="2858691"/>
          </a:xfrm>
          <a:prstGeom prst="rect">
            <a:avLst/>
          </a:prstGeom>
          <a:noFill/>
          <a:ln w="12700">
            <a:noFill/>
            <a:prstDash val="solid"/>
          </a:ln>
        </p:spPr>
        <p:txBody>
          <a:bodyPr lIns="68575" tIns="34275" rIns="68575" bIns="34275" anchor="t"/>
          <a:lstStyle>
            <a:lvl1pPr algn="l">
              <a:lnSpc>
                <a:spcPct val="92000"/>
              </a:lnSpc>
              <a:defRPr sz="1200" b="0" i="0" u="none" strike="noStrike" spc="0">
                <a:solidFill>
                  <a:srgbClr val="1F2329">
                    <a:alpha val="100000"/>
                  </a:srgbClr>
                </a:solidFill>
                <a:latin typeface="Noto Sans SC"/>
              </a:defRPr>
            </a:lvl1pPr>
          </a:lstStyle>
          <a:p>
            <a:pPr marL="228600" indent="0" algn="l">
              <a:lnSpc>
                <a:spcPct val="92000"/>
              </a:lnSpc>
            </a:pPr>
            <a:r>
              <a:rPr lang="en-US" sz="12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12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45"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46"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7" name="AutoShape 7"/>
          <p:cNvSpPr>
            <a:spLocks noGrp="1"/>
          </p:cNvSpPr>
          <p:nvPr>
            <p:ph type="body" sz="quarter" idx="47"/>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PICTURE_WITH_CAPTION_TEXT">
    <p:spTree>
      <p:nvGrpSpPr>
        <p:cNvPr id="1" name=""/>
        <p:cNvGrpSpPr/>
        <p:nvPr/>
      </p:nvGrpSpPr>
      <p:grpSpPr>
        <a:xfrm>
          <a:off x="0" y="0"/>
          <a:ext cx="0" cy="0"/>
          <a:chOff x="0" y="0"/>
          <a:chExt cx="0" cy="0"/>
        </a:xfrm>
      </p:grpSpPr>
      <p:sp>
        <p:nvSpPr>
          <p:cNvPr id="2" name="AutoShape 2"/>
          <p:cNvSpPr>
            <a:spLocks noGrp="1"/>
          </p:cNvSpPr>
          <p:nvPr>
            <p:ph type="body" sz="quarter" idx="48" hasCustomPrompt="1"/>
          </p:nvPr>
        </p:nvSpPr>
        <p:spPr>
          <a:xfrm>
            <a:off x="629841" y="342900"/>
            <a:ext cx="2949178" cy="1200150"/>
          </a:xfrm>
          <a:prstGeom prst="rect">
            <a:avLst/>
          </a:prstGeom>
          <a:noFill/>
          <a:ln w="12700">
            <a:noFill/>
            <a:prstDash val="solid"/>
          </a:ln>
        </p:spPr>
        <p:txBody>
          <a:bodyPr lIns="68575" tIns="34275" rIns="68575" bIns="34275" anchor="b"/>
          <a:lstStyle>
            <a:lvl1pPr algn="l">
              <a:lnSpc>
                <a:spcPct val="92000"/>
              </a:lnSpc>
              <a:defRPr sz="2400" b="1" i="0" u="none" strike="noStrike" spc="0">
                <a:solidFill>
                  <a:srgbClr val="1F2329">
                    <a:alpha val="100000"/>
                  </a:srgbClr>
                </a:solidFill>
                <a:latin typeface="Noto Sans SC"/>
              </a:defRPr>
            </a:lvl1pPr>
          </a:lstStyle>
          <a:p>
            <a:pPr indent="0" algn="l">
              <a:lnSpc>
                <a:spcPct val="92000"/>
              </a:lnSpc>
            </a:pPr>
            <a:r>
              <a:rPr lang="en-US" sz="24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24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pic" sz="quarter" idx="49"/>
          </p:nvPr>
        </p:nvSpPr>
        <p:spPr>
          <a:xfrm>
            <a:off x="3887391" y="740569"/>
            <a:ext cx="4629150" cy="3655219"/>
          </a:xfrm>
          <a:prstGeom prst="rect">
            <a:avLst/>
          </a:prstGeom>
          <a:noFill/>
          <a:ln w="12700">
            <a:noFill/>
            <a:prstDash val="solid"/>
          </a:ln>
        </p:spPr>
        <p:txBody>
          <a:bodyPr lIns="63500" tIns="63500" rIns="63500" bIns="63500" anchor="ctr"/>
          <a:lstStyle>
            <a:lvl1pPr algn="ctr">
              <a:defRPr sz="1600" b="0" i="0" u="none" strike="noStrike" spc="0">
                <a:solidFill>
                  <a:srgbClr val="1F2329">
                    <a:alpha val="100000"/>
                  </a:srgbClr>
                </a:solidFill>
                <a:latin typeface="Noto Sans SC"/>
              </a:defRPr>
            </a:lvl1pPr>
          </a:lstStyle>
          <a:p>
            <a:pPr algn="ctr"/>
          </a:p>
        </p:txBody>
      </p:sp>
      <p:sp>
        <p:nvSpPr>
          <p:cNvPr id="4" name="AutoShape 4"/>
          <p:cNvSpPr>
            <a:spLocks noGrp="1"/>
          </p:cNvSpPr>
          <p:nvPr>
            <p:ph type="body" sz="quarter" idx="50" hasCustomPrompt="1"/>
          </p:nvPr>
        </p:nvSpPr>
        <p:spPr>
          <a:xfrm>
            <a:off x="629841" y="1543050"/>
            <a:ext cx="2949178" cy="2858691"/>
          </a:xfrm>
          <a:prstGeom prst="rect">
            <a:avLst/>
          </a:prstGeom>
          <a:noFill/>
          <a:ln w="12700">
            <a:noFill/>
            <a:prstDash val="solid"/>
          </a:ln>
        </p:spPr>
        <p:txBody>
          <a:bodyPr lIns="68575" tIns="34275" rIns="68575" bIns="34275" anchor="t"/>
          <a:lstStyle>
            <a:lvl1pPr algn="l">
              <a:lnSpc>
                <a:spcPct val="92000"/>
              </a:lnSpc>
              <a:defRPr sz="1200" b="0" i="0" u="none" strike="noStrike" spc="0">
                <a:solidFill>
                  <a:srgbClr val="1F2329">
                    <a:alpha val="100000"/>
                  </a:srgbClr>
                </a:solidFill>
                <a:latin typeface="Noto Sans SC"/>
              </a:defRPr>
            </a:lvl1pPr>
          </a:lstStyle>
          <a:p>
            <a:pPr marL="228600" indent="0" algn="l">
              <a:lnSpc>
                <a:spcPct val="92000"/>
              </a:lnSpc>
            </a:pPr>
            <a:r>
              <a:rPr lang="en-US" sz="12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12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51"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52"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7" name="AutoShape 7"/>
          <p:cNvSpPr>
            <a:spLocks noGrp="1"/>
          </p:cNvSpPr>
          <p:nvPr>
            <p:ph type="body" sz="quarter" idx="53"/>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VERTICAL_TEXT">
    <p:spTree>
      <p:nvGrpSpPr>
        <p:cNvPr id="1" name=""/>
        <p:cNvGrpSpPr/>
        <p:nvPr/>
      </p:nvGrpSpPr>
      <p:grpSpPr>
        <a:xfrm>
          <a:off x="0" y="0"/>
          <a:ext cx="0" cy="0"/>
          <a:chOff x="0" y="0"/>
          <a:chExt cx="0" cy="0"/>
        </a:xfrm>
      </p:grpSpPr>
      <p:sp>
        <p:nvSpPr>
          <p:cNvPr id="2" name="AutoShape 2"/>
          <p:cNvSpPr>
            <a:spLocks noGrp="1"/>
          </p:cNvSpPr>
          <p:nvPr>
            <p:ph type="body" sz="quarter" idx="54" hasCustomPrompt="1"/>
          </p:nvPr>
        </p:nvSpPr>
        <p:spPr>
          <a:xfrm>
            <a:off x="628650" y="273844"/>
            <a:ext cx="7886700" cy="994172"/>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55" hasCustomPrompt="1"/>
          </p:nvPr>
        </p:nvSpPr>
        <p:spPr>
          <a:xfrm rot="5400000">
            <a:off x="2940248" y="-942379"/>
            <a:ext cx="3263504" cy="7886700"/>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56"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57"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58"/>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VERTICAL_TITLE_AND_VERTICAL_TEXT">
    <p:spTree>
      <p:nvGrpSpPr>
        <p:cNvPr id="1" name=""/>
        <p:cNvGrpSpPr/>
        <p:nvPr/>
      </p:nvGrpSpPr>
      <p:grpSpPr>
        <a:xfrm>
          <a:off x="0" y="0"/>
          <a:ext cx="0" cy="0"/>
          <a:chOff x="0" y="0"/>
          <a:chExt cx="0" cy="0"/>
        </a:xfrm>
      </p:grpSpPr>
      <p:sp>
        <p:nvSpPr>
          <p:cNvPr id="2" name="AutoShape 2"/>
          <p:cNvSpPr>
            <a:spLocks noGrp="1"/>
          </p:cNvSpPr>
          <p:nvPr>
            <p:ph type="body" sz="quarter" idx="59" hasCustomPrompt="1"/>
          </p:nvPr>
        </p:nvSpPr>
        <p:spPr>
          <a:xfrm rot="5400000">
            <a:off x="5350073" y="1467445"/>
            <a:ext cx="4358879" cy="1971675"/>
          </a:xfrm>
          <a:prstGeom prst="rect">
            <a:avLst/>
          </a:prstGeom>
          <a:noFill/>
          <a:ln w="12700">
            <a:noFill/>
            <a:prstDash val="solid"/>
          </a:ln>
        </p:spPr>
        <p:txBody>
          <a:bodyPr lIns="68575" tIns="34275" rIns="68575" bIns="34275" anchor="ctr"/>
          <a:lstStyle>
            <a:lvl1pPr algn="l">
              <a:lnSpc>
                <a:spcPct val="92000"/>
              </a:lnSpc>
              <a:defRPr sz="3300" b="1" i="0" u="none" strike="noStrike" spc="0">
                <a:solidFill>
                  <a:srgbClr val="1F2329">
                    <a:alpha val="100000"/>
                  </a:srgbClr>
                </a:solidFill>
                <a:latin typeface="Noto Sans SC"/>
              </a:defRPr>
            </a:lvl1pPr>
          </a:lstStyle>
          <a:p>
            <a:pPr indent="0" algn="l">
              <a:lnSpc>
                <a:spcPct val="92000"/>
              </a:lnSpc>
            </a:pPr>
            <a:r>
              <a:rPr lang="en-US" sz="33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单击此处添加标题</a:t>
            </a:r>
            <a:endParaRPr lang="en-US" sz="33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3" name="AutoShape 3"/>
          <p:cNvSpPr>
            <a:spLocks noGrp="1"/>
          </p:cNvSpPr>
          <p:nvPr>
            <p:ph type="body" sz="quarter" idx="60" hasCustomPrompt="1"/>
          </p:nvPr>
        </p:nvSpPr>
        <p:spPr>
          <a:xfrm rot="5400000">
            <a:off x="1349573" y="-447080"/>
            <a:ext cx="4358879" cy="5800725"/>
          </a:xfrm>
          <a:prstGeom prst="rect">
            <a:avLst/>
          </a:prstGeom>
          <a:noFill/>
          <a:ln w="12700">
            <a:noFill/>
            <a:prstDash val="solid"/>
          </a:ln>
        </p:spPr>
        <p:txBody>
          <a:bodyPr lIns="68575" tIns="34275" rIns="68575" bIns="34275" anchor="t"/>
          <a:lstStyle>
            <a:lvl1pPr algn="l">
              <a:lnSpc>
                <a:spcPct val="92000"/>
              </a:lnSpc>
              <a:defRPr sz="2100" b="0" i="0" u="none" strike="noStrike" spc="0">
                <a:solidFill>
                  <a:srgbClr val="1F2329">
                    <a:alpha val="100000"/>
                  </a:srgbClr>
                </a:solidFill>
                <a:latin typeface="Noto Sans SC"/>
              </a:defRPr>
            </a:lvl1pPr>
          </a:lstStyle>
          <a:p>
            <a:pPr marL="139700" indent="0" algn="l">
              <a:lnSpc>
                <a:spcPct val="92000"/>
              </a:lnSpc>
            </a:pPr>
            <a:r>
              <a:rPr lang="en-US" sz="2100" b="0" i="0" u="none" strike="noStrike">
                <a:solidFill>
                  <a:srgbClr val="000000"/>
                </a:solidFill>
                <a:latin typeface="Arial" panose="020B0604020202090204"/>
                <a:ea typeface="Arial" panose="020B0604020202090204"/>
                <a:cs typeface="Arial" panose="020B0604020202090204"/>
                <a:sym typeface="Arial" panose="020B0604020202090204"/>
              </a:rPr>
              <a:t>单击此处添加文本</a:t>
            </a:r>
            <a:endParaRPr lang="en-US" sz="2100" b="0" i="0" u="none" strike="noStrike">
              <a:solidFill>
                <a:srgbClr val="000000"/>
              </a:solidFill>
              <a:latin typeface="Arial" panose="020B0604020202090204"/>
              <a:ea typeface="Arial" panose="020B0604020202090204"/>
              <a:cs typeface="Arial" panose="020B0604020202090204"/>
              <a:sym typeface="Arial" panose="020B0604020202090204"/>
            </a:endParaRPr>
          </a:p>
        </p:txBody>
      </p:sp>
      <p:sp>
        <p:nvSpPr>
          <p:cNvPr id="4" name="AutoShape 4"/>
          <p:cNvSpPr>
            <a:spLocks noGrp="1"/>
          </p:cNvSpPr>
          <p:nvPr>
            <p:ph type="body" sz="quarter" idx="61" hasCustomPrompt="1"/>
          </p:nvPr>
        </p:nvSpPr>
        <p:spPr>
          <a:xfrm>
            <a:off x="628650" y="4767263"/>
            <a:ext cx="2057400" cy="273844"/>
          </a:xfrm>
          <a:prstGeom prst="rect">
            <a:avLst/>
          </a:prstGeom>
          <a:noFill/>
          <a:ln w="12700">
            <a:noFill/>
            <a:prstDash val="solid"/>
          </a:ln>
        </p:spPr>
        <p:txBody>
          <a:bodyPr lIns="68575" tIns="34275" rIns="68575" bIns="34275" anchor="ctr"/>
          <a:lstStyle>
            <a:lvl1pPr algn="l">
              <a:lnSpc>
                <a:spcPct val="100000"/>
              </a:lnSpc>
              <a:defRPr sz="900" b="0" i="0" u="none" strike="noStrike" spc="0">
                <a:solidFill>
                  <a:srgbClr val="1F2329">
                    <a:alpha val="100000"/>
                  </a:srgbClr>
                </a:solidFill>
                <a:latin typeface="Noto Sans SC"/>
              </a:defRPr>
            </a:lvl1pPr>
          </a:lstStyle>
          <a:p>
            <a:pPr indent="0" algn="l">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日期</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5" name="AutoShape 5"/>
          <p:cNvSpPr>
            <a:spLocks noGrp="1"/>
          </p:cNvSpPr>
          <p:nvPr>
            <p:ph type="body" sz="quarter" idx="62" hasCustomPrompt="1"/>
          </p:nvPr>
        </p:nvSpPr>
        <p:spPr>
          <a:xfrm>
            <a:off x="3028950" y="4767263"/>
            <a:ext cx="3086100" cy="273844"/>
          </a:xfrm>
          <a:prstGeom prst="rect">
            <a:avLst/>
          </a:prstGeom>
          <a:noFill/>
          <a:ln w="12700">
            <a:noFill/>
            <a:prstDash val="solid"/>
          </a:ln>
        </p:spPr>
        <p:txBody>
          <a:bodyPr lIns="68575" tIns="34275" rIns="68575" bIns="34275" anchor="ctr"/>
          <a:lstStyle>
            <a:lvl1pPr algn="ctr">
              <a:lnSpc>
                <a:spcPct val="100000"/>
              </a:lnSpc>
              <a:defRPr sz="900" b="0" i="0" u="none" strike="noStrike" spc="0">
                <a:solidFill>
                  <a:srgbClr val="1F2329">
                    <a:alpha val="100000"/>
                  </a:srgbClr>
                </a:solidFill>
                <a:latin typeface="Noto Sans SC"/>
              </a:defRPr>
            </a:lvl1pPr>
          </a:lstStyle>
          <a:p>
            <a:pPr indent="0" algn="ctr">
              <a:lnSpc>
                <a:spcPct val="100000"/>
              </a:lnSpc>
            </a:pPr>
            <a:r>
              <a:rPr lang="en-US" sz="900" b="0" i="0" u="none" strike="noStrike">
                <a:solidFill>
                  <a:srgbClr val="888888"/>
                </a:solidFill>
                <a:latin typeface="Arial" panose="020B0604020202090204"/>
                <a:ea typeface="Arial" panose="020B0604020202090204"/>
                <a:cs typeface="Arial" panose="020B0604020202090204"/>
                <a:sym typeface="Arial" panose="020B0604020202090204"/>
              </a:rPr>
              <a:t>页脚</a:t>
            </a:r>
            <a:endParaRPr lang="en-US" sz="900" b="0" i="0" u="none" strike="noStrike">
              <a:solidFill>
                <a:srgbClr val="888888"/>
              </a:solidFill>
              <a:latin typeface="Arial" panose="020B0604020202090204"/>
              <a:ea typeface="Arial" panose="020B0604020202090204"/>
              <a:cs typeface="Arial" panose="020B0604020202090204"/>
              <a:sym typeface="Arial" panose="020B0604020202090204"/>
            </a:endParaRPr>
          </a:p>
        </p:txBody>
      </p:sp>
      <p:sp>
        <p:nvSpPr>
          <p:cNvPr id="6" name="AutoShape 6"/>
          <p:cNvSpPr>
            <a:spLocks noGrp="1"/>
          </p:cNvSpPr>
          <p:nvPr>
            <p:ph type="body" sz="quarter" idx="63"/>
          </p:nvPr>
        </p:nvSpPr>
        <p:spPr>
          <a:xfrm>
            <a:off x="6457950" y="4767263"/>
            <a:ext cx="2057400" cy="273844"/>
          </a:xfrm>
          <a:prstGeom prst="rect">
            <a:avLst/>
          </a:prstGeom>
          <a:noFill/>
          <a:ln w="12700">
            <a:noFill/>
            <a:prstDash val="solid"/>
          </a:ln>
        </p:spPr>
        <p:txBody>
          <a:bodyPr lIns="68575" tIns="34275" rIns="68575" bIns="34275" anchor="ctr"/>
          <a:lstStyle>
            <a:lvl1pPr algn="r">
              <a:lnSpc>
                <a:spcPct val="100000"/>
              </a:lnSpc>
              <a:defRPr sz="900" b="0" i="0" u="none" strike="noStrike" spc="0">
                <a:solidFill>
                  <a:srgbClr val="888888">
                    <a:alpha val="100000"/>
                  </a:srgbClr>
                </a:solidFill>
                <a:latin typeface="Arial" panose="020B0604020202090204"/>
              </a:defRPr>
            </a:lvl1pPr>
          </a:lstStyle>
          <a:p>
            <a:pPr algn="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EFAULT">
    <p:bg>
      <p:bgPr>
        <a:solidFill>
          <a:srgbClr val="FFFFFF">
            <a:alpha val="10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PPTIST_MASTER">
    <p:bg>
      <p:bgPr>
        <a:solidFill>
          <a:srgbClr val="F4F7FF">
            <a:alpha val="10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3193"/>
          <a:stretch>
            <a:fillRect/>
          </a:stretch>
        </p:blipFill>
        <p:spPr>
          <a:xfrm>
            <a:off x="8271240" y="3607127"/>
            <a:ext cx="872760" cy="1536373"/>
          </a:xfrm>
          <a:prstGeom prst="rect">
            <a:avLst/>
          </a:prstGeom>
          <a:ln w="12700">
            <a:noFill/>
            <a:prstDash val="solid"/>
          </a:ln>
        </p:spPr>
      </p:pic>
      <p:sp>
        <p:nvSpPr>
          <p:cNvPr id="3" name="AutoShape 3"/>
          <p:cNvSpPr>
            <a:spLocks noGrp="1"/>
          </p:cNvSpPr>
          <p:nvPr>
            <p:ph type="body" sz="quarter" idx="64" hasCustomPrompt="1"/>
          </p:nvPr>
        </p:nvSpPr>
        <p:spPr>
          <a:xfrm>
            <a:off x="494109" y="273845"/>
            <a:ext cx="8155781" cy="515541"/>
          </a:xfrm>
          <a:prstGeom prst="rect">
            <a:avLst/>
          </a:prstGeom>
          <a:noFill/>
          <a:ln w="12700">
            <a:noFill/>
            <a:prstDash val="solid"/>
          </a:ln>
        </p:spPr>
        <p:txBody>
          <a:bodyPr lIns="91440" tIns="45720" rIns="91440" bIns="45720" anchor="t"/>
          <a:lstStyle>
            <a:lvl1pPr algn="ctr">
              <a:lnSpc>
                <a:spcPct val="100000"/>
              </a:lnSpc>
              <a:defRPr sz="4400" b="0" i="0" u="none" strike="noStrike" spc="0">
                <a:solidFill>
                  <a:srgbClr val="000000">
                    <a:alpha val="100000"/>
                  </a:srgbClr>
                </a:solidFill>
                <a:latin typeface="Noto Sans SC"/>
              </a:defRPr>
            </a:lvl1pPr>
          </a:lstStyle>
          <a:p>
            <a:pPr indent="0" algn="ctr">
              <a:lnSpc>
                <a:spcPct val="100000"/>
              </a:lnSpc>
            </a:pPr>
            <a:r>
              <a:rPr lang="en-US" sz="4400" b="0" i="0" u="none" strike="noStrike">
                <a:solidFill>
                  <a:srgbClr val="000000"/>
                </a:solidFill>
                <a:latin typeface="Noto Sans SC"/>
                <a:ea typeface="Noto Sans SC"/>
                <a:cs typeface="Noto Sans SC"/>
                <a:sym typeface="Noto Sans SC"/>
              </a:rPr>
              <a:t>单击此处编辑母版标题样式</a:t>
            </a:r>
            <a:endParaRPr lang="en-US" sz="4400" b="0" i="0" u="none" strike="noStrike">
              <a:solidFill>
                <a:srgbClr val="000000"/>
              </a:solidFill>
              <a:latin typeface="Noto Sans SC"/>
              <a:ea typeface="Noto Sans SC"/>
              <a:cs typeface="Noto Sans SC"/>
              <a:sym typeface="Noto Sans SC"/>
            </a:endParaRPr>
          </a:p>
        </p:txBody>
      </p:sp>
      <p:sp>
        <p:nvSpPr>
          <p:cNvPr id="4" name="AutoShape 4"/>
          <p:cNvSpPr>
            <a:spLocks noGrp="1"/>
          </p:cNvSpPr>
          <p:nvPr>
            <p:ph type="body" sz="quarter" idx="65" hasCustomPrompt="1"/>
          </p:nvPr>
        </p:nvSpPr>
        <p:spPr>
          <a:xfrm>
            <a:off x="6457949" y="4679157"/>
            <a:ext cx="2191940" cy="279466"/>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1F2329">
                    <a:alpha val="100000"/>
                  </a:srgbClr>
                </a:solidFill>
                <a:latin typeface="Noto Sans SC"/>
              </a:defRPr>
            </a:lvl1pPr>
          </a:lstStyle>
          <a:p>
            <a:pPr indent="0" algn="l">
              <a:lnSpc>
                <a:spcPct val="100000"/>
              </a:lnSpc>
            </a:pPr>
            <a:r>
              <a:rPr lang="en-US" sz="1800" b="0" i="0" u="none" strike="noStrike">
                <a:solidFill>
                  <a:srgbClr val="000000"/>
                </a:solidFill>
                <a:latin typeface="Calibri"/>
                <a:ea typeface="Calibri"/>
                <a:cs typeface="Calibri"/>
                <a:sym typeface="Calibri"/>
              </a:rPr>
              <a:t>单击此处添加文本</a:t>
            </a:r>
            <a:endParaRPr lang="en-US" sz="1800" b="0" i="0" u="none" strike="noStrik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目录板式">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3192"/>
          <a:stretch>
            <a:fillRect/>
          </a:stretch>
        </p:blipFill>
        <p:spPr>
          <a:xfrm>
            <a:off x="9237869" y="1052513"/>
            <a:ext cx="2954132" cy="5200339"/>
          </a:xfrm>
          <a:prstGeom prst="rect">
            <a:avLst/>
          </a:prstGeom>
          <a:ln w="12700">
            <a:noFill/>
            <a:prstDash val="soli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id="2" name="AutoShape 2"/>
          <p:cNvSpPr>
            <a:spLocks noGrp="1"/>
          </p:cNvSpPr>
          <p:nvPr>
            <p:ph type="body" sz="quarter" idx="66" hasCustomPrompt="1"/>
          </p:nvPr>
        </p:nvSpPr>
        <p:spPr>
          <a:xfrm>
            <a:off x="511510" y="6024135"/>
            <a:ext cx="2256660" cy="264781"/>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1F2329">
                    <a:alpha val="100000"/>
                  </a:srgbClr>
                </a:solidFill>
                <a:latin typeface="Noto Sans SC"/>
              </a:defRPr>
            </a:lvl1pPr>
          </a:lstStyle>
          <a:p>
            <a:pPr indent="0" algn="l">
              <a:lnSpc>
                <a:spcPct val="100000"/>
              </a:lnSpc>
            </a:pPr>
            <a:r>
              <a:rPr lang="en-US" sz="1800" b="0" i="0" u="none" strike="noStrike">
                <a:solidFill>
                  <a:srgbClr val="000000"/>
                </a:solidFill>
                <a:latin typeface="Calibri"/>
                <a:ea typeface="Calibri"/>
                <a:cs typeface="Calibri"/>
                <a:sym typeface="Calibri"/>
              </a:rPr>
              <a:t>单击此处添加文本</a:t>
            </a:r>
            <a:endParaRPr lang="en-US" sz="1800" b="0" i="0" u="none" strike="noStrike">
              <a:solidFill>
                <a:srgbClr val="000000"/>
              </a:solidFill>
              <a:latin typeface="Calibri"/>
              <a:ea typeface="Calibri"/>
              <a:cs typeface="Calibri"/>
              <a:sym typeface="Calibri"/>
            </a:endParaRPr>
          </a:p>
        </p:txBody>
      </p:sp>
      <p:sp>
        <p:nvSpPr>
          <p:cNvPr id="3" name="AutoShape 3"/>
          <p:cNvSpPr>
            <a:spLocks noGrp="1"/>
          </p:cNvSpPr>
          <p:nvPr>
            <p:ph type="body" sz="quarter" idx="67" hasCustomPrompt="1"/>
          </p:nvPr>
        </p:nvSpPr>
        <p:spPr>
          <a:xfrm>
            <a:off x="3440153" y="6024135"/>
            <a:ext cx="3309768" cy="264781"/>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000000">
                    <a:alpha val="100000"/>
                  </a:srgbClr>
                </a:solidFill>
                <a:latin typeface="Calibri"/>
              </a:defRPr>
            </a:lvl1pPr>
          </a:lstStyle>
          <a:p>
            <a:pPr indent="0" algn="l">
              <a:lnSpc>
                <a:spcPct val="100000"/>
              </a:lnSpc>
            </a:pPr>
            <a:r>
              <a:rPr lang="en-US" sz="1800" b="0" i="0" u="none" strike="noStrike">
                <a:solidFill>
                  <a:srgbClr val="000000"/>
                </a:solidFill>
                <a:latin typeface="Calibri"/>
                <a:ea typeface="Calibri"/>
                <a:cs typeface="Calibri"/>
                <a:sym typeface="Calibri"/>
              </a:rPr>
              <a:t>页脚</a:t>
            </a:r>
            <a:endParaRPr lang="en-US" sz="1800" b="0" i="0" u="none" strike="noStrike">
              <a:solidFill>
                <a:srgbClr val="000000"/>
              </a:solidFill>
              <a:latin typeface="Calibri"/>
              <a:ea typeface="Calibri"/>
              <a:cs typeface="Calibri"/>
              <a:sym typeface="Calibri"/>
            </a:endParaRPr>
          </a:p>
        </p:txBody>
      </p:sp>
      <p:sp>
        <p:nvSpPr>
          <p:cNvPr id="4" name="AutoShape 4"/>
          <p:cNvSpPr>
            <a:spLocks noGrp="1"/>
          </p:cNvSpPr>
          <p:nvPr>
            <p:ph type="body" sz="quarter" idx="68" hasCustomPrompt="1"/>
          </p:nvPr>
        </p:nvSpPr>
        <p:spPr>
          <a:xfrm>
            <a:off x="7419899" y="6024135"/>
            <a:ext cx="2256660" cy="264781"/>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1F2329">
                    <a:alpha val="100000"/>
                  </a:srgbClr>
                </a:solidFill>
                <a:latin typeface="Noto Sans SC"/>
              </a:defRPr>
            </a:lvl1pPr>
          </a:lstStyle>
          <a:p>
            <a:pPr indent="0" algn="l">
              <a:lnSpc>
                <a:spcPct val="100000"/>
              </a:lnSpc>
            </a:pPr>
            <a:r>
              <a:rPr lang="en-US" sz="1800" b="0" i="0" u="none" strike="noStrike">
                <a:solidFill>
                  <a:srgbClr val="000000"/>
                </a:solidFill>
                <a:latin typeface="Calibri"/>
                <a:ea typeface="Calibri"/>
                <a:cs typeface="Calibri"/>
                <a:sym typeface="Calibri"/>
              </a:rPr>
              <a:t>单击此处添加文本</a:t>
            </a:r>
            <a:endParaRPr lang="en-US" sz="1800" b="0" i="0" u="none" strike="noStrike">
              <a:solidFill>
                <a:srgbClr val="000000"/>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DEFAULT">
    <p:bg>
      <p:bgPr>
        <a:solidFill>
          <a:srgbClr val="FFFFFF">
            <a:alpha val="10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PPTIST_MASTER">
    <p:bg>
      <p:bgPr>
        <a:solidFill>
          <a:srgbClr val="F4F7FF">
            <a:alpha val="100000"/>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panose="020B060402020209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id="2" name="AutoShape 2"/>
          <p:cNvSpPr>
            <a:spLocks noGrp="1"/>
          </p:cNvSpPr>
          <p:nvPr>
            <p:ph type="body" sz="quarter" idx="69" hasCustomPrompt="1"/>
          </p:nvPr>
        </p:nvSpPr>
        <p:spPr>
          <a:xfrm>
            <a:off x="573526" y="6183551"/>
            <a:ext cx="2530262" cy="296884"/>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1F2329">
                    <a:alpha val="100000"/>
                  </a:srgbClr>
                </a:solidFill>
                <a:latin typeface="Noto Sans SC"/>
              </a:defRPr>
            </a:lvl1pPr>
          </a:lstStyle>
          <a:p>
            <a:pPr indent="0" algn="l">
              <a:lnSpc>
                <a:spcPct val="100000"/>
              </a:lnSpc>
            </a:pPr>
            <a:r>
              <a:rPr lang="en-US" sz="1800" b="0" i="0" u="none" strike="noStrike">
                <a:solidFill>
                  <a:srgbClr val="000000"/>
                </a:solidFill>
                <a:latin typeface="Calibri"/>
                <a:ea typeface="Calibri"/>
                <a:cs typeface="Calibri"/>
                <a:sym typeface="Calibri"/>
              </a:rPr>
              <a:t>单击此处添加文本</a:t>
            </a:r>
            <a:endParaRPr lang="en-US" sz="1800" b="0" i="0" u="none" strike="noStrike">
              <a:solidFill>
                <a:srgbClr val="000000"/>
              </a:solidFill>
              <a:latin typeface="Calibri"/>
              <a:ea typeface="Calibri"/>
              <a:cs typeface="Calibri"/>
              <a:sym typeface="Calibri"/>
            </a:endParaRPr>
          </a:p>
        </p:txBody>
      </p:sp>
      <p:sp>
        <p:nvSpPr>
          <p:cNvPr id="3" name="AutoShape 3"/>
          <p:cNvSpPr>
            <a:spLocks noGrp="1"/>
          </p:cNvSpPr>
          <p:nvPr>
            <p:ph type="body" sz="quarter" idx="70" hasCustomPrompt="1"/>
          </p:nvPr>
        </p:nvSpPr>
        <p:spPr>
          <a:xfrm>
            <a:off x="3857243" y="6183551"/>
            <a:ext cx="3711050" cy="296884"/>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000000">
                    <a:alpha val="100000"/>
                  </a:srgbClr>
                </a:solidFill>
                <a:latin typeface="Calibri"/>
              </a:defRPr>
            </a:lvl1pPr>
          </a:lstStyle>
          <a:p>
            <a:pPr indent="0" algn="l">
              <a:lnSpc>
                <a:spcPct val="100000"/>
              </a:lnSpc>
            </a:pPr>
            <a:r>
              <a:rPr lang="en-US" sz="1800" b="0" i="0" u="none" strike="noStrike">
                <a:solidFill>
                  <a:srgbClr val="000000"/>
                </a:solidFill>
                <a:latin typeface="Calibri"/>
                <a:ea typeface="Calibri"/>
                <a:cs typeface="Calibri"/>
                <a:sym typeface="Calibri"/>
              </a:rPr>
              <a:t>页脚</a:t>
            </a:r>
            <a:endParaRPr lang="en-US" sz="1800" b="0" i="0" u="none" strike="noStrike">
              <a:solidFill>
                <a:srgbClr val="000000"/>
              </a:solidFill>
              <a:latin typeface="Calibri"/>
              <a:ea typeface="Calibri"/>
              <a:cs typeface="Calibri"/>
              <a:sym typeface="Calibri"/>
            </a:endParaRPr>
          </a:p>
        </p:txBody>
      </p:sp>
      <p:sp>
        <p:nvSpPr>
          <p:cNvPr id="4" name="AutoShape 4"/>
          <p:cNvSpPr>
            <a:spLocks noGrp="1"/>
          </p:cNvSpPr>
          <p:nvPr>
            <p:ph type="body" sz="quarter" idx="71" hasCustomPrompt="1"/>
          </p:nvPr>
        </p:nvSpPr>
        <p:spPr>
          <a:xfrm>
            <a:off x="8319500" y="6183551"/>
            <a:ext cx="2530262" cy="296884"/>
          </a:xfrm>
          <a:prstGeom prst="rect">
            <a:avLst/>
          </a:prstGeom>
          <a:noFill/>
          <a:ln w="12700">
            <a:noFill/>
            <a:prstDash val="solid"/>
          </a:ln>
        </p:spPr>
        <p:txBody>
          <a:bodyPr lIns="91440" tIns="45720" rIns="91440" bIns="45720" anchor="t"/>
          <a:lstStyle>
            <a:lvl1pPr algn="l">
              <a:lnSpc>
                <a:spcPct val="100000"/>
              </a:lnSpc>
              <a:defRPr sz="1800" b="0" i="0" u="none" strike="noStrike" spc="0">
                <a:solidFill>
                  <a:srgbClr val="1F2329">
                    <a:alpha val="100000"/>
                  </a:srgbClr>
                </a:solidFill>
                <a:latin typeface="Noto Sans SC"/>
              </a:defRPr>
            </a:lvl1pPr>
          </a:lstStyle>
          <a:p>
            <a:pPr indent="0" algn="l">
              <a:lnSpc>
                <a:spcPct val="100000"/>
              </a:lnSpc>
            </a:pPr>
            <a:r>
              <a:rPr lang="en-US" sz="1800" b="0" i="0" u="none" strike="noStrike">
                <a:solidFill>
                  <a:srgbClr val="000000"/>
                </a:solidFill>
                <a:latin typeface="Calibri"/>
                <a:ea typeface="Calibri"/>
                <a:cs typeface="Calibri"/>
                <a:sym typeface="Calibri"/>
              </a:rPr>
              <a:t>单击此处添加文本</a:t>
            </a:r>
            <a:endParaRPr lang="en-US" sz="1800" b="0" i="0" u="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9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9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panose="020B0604020202090204"/>
              <a:buNone/>
              <a:defRPr sz="33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1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1pPr>
            <a:lvl2pPr marL="0" marR="0" lvl="1"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2pPr>
            <a:lvl3pPr marL="0" marR="0" lvl="2"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3pPr>
            <a:lvl4pPr marL="0" marR="0" lvl="3"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4pPr>
            <a:lvl5pPr marL="0" marR="0" lvl="4"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5pPr>
            <a:lvl6pPr marL="0" marR="0" lvl="5"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6pPr>
            <a:lvl7pPr marL="0" marR="0" lvl="6"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7pPr>
            <a:lvl8pPr marL="0" marR="0" lvl="7"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8pPr>
            <a:lvl9pPr marL="0" marR="0" lvl="8" indent="0" algn="r" rtl="0">
              <a:spcBef>
                <a:spcPts val="0"/>
              </a:spcBef>
              <a:buNone/>
              <a:defRPr sz="900" b="0" i="0" u="none" strike="noStrike" cap="none">
                <a:solidFill>
                  <a:srgbClr val="888888"/>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US" alt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3.png"/><Relationship Id="rId15" Type="http://schemas.openxmlformats.org/officeDocument/2006/relationships/notesSlide" Target="../notesSlides/notesSlide10.xml"/><Relationship Id="rId14" Type="http://schemas.openxmlformats.org/officeDocument/2006/relationships/slideLayout" Target="../slideLayouts/slideLayout23.xml"/><Relationship Id="rId13" Type="http://schemas.openxmlformats.org/officeDocument/2006/relationships/image" Target="../media/image11.png"/><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3.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3.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3.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3.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3.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3.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8.xml"/><Relationship Id="rId2" Type="http://schemas.openxmlformats.org/officeDocument/2006/relationships/image" Target="../media/image3.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3.png"/><Relationship Id="rId16" Type="http://schemas.openxmlformats.org/officeDocument/2006/relationships/notesSlide" Target="../notesSlides/notesSlide18.xml"/><Relationship Id="rId15" Type="http://schemas.openxmlformats.org/officeDocument/2006/relationships/slideLayout" Target="../slideLayouts/slideLayout23.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3.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3.xml"/><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3.xml"/><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3.xml"/><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3.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3.xml"/><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3.xml"/><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8.xml"/><Relationship Id="rId2" Type="http://schemas.openxmlformats.org/officeDocument/2006/relationships/image" Target="../media/image3.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3.xml"/><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3.xml"/><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3.xml"/><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9.png"/><Relationship Id="rId2" Type="http://schemas.openxmlformats.org/officeDocument/2006/relationships/image" Target="../media/image3.png"/><Relationship Id="rId13" Type="http://schemas.openxmlformats.org/officeDocument/2006/relationships/notesSlide" Target="../notesSlides/notesSlide7.xml"/><Relationship Id="rId12" Type="http://schemas.openxmlformats.org/officeDocument/2006/relationships/slideLayout" Target="../slideLayouts/slideLayout23.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3.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2090" y="1216152"/>
            <a:ext cx="9059779" cy="2893695"/>
          </a:xfrm>
          <a:prstGeom prst="rect">
            <a:avLst/>
          </a:prstGeom>
          <a:noFill/>
          <a:ln w="12700">
            <a:noFill/>
            <a:prstDash val="solid"/>
          </a:ln>
        </p:spPr>
        <p:txBody>
          <a:bodyPr lIns="95250" tIns="95250" rIns="95250" bIns="95250" rtlCol="0" anchor="t"/>
          <a:lstStyle/>
          <a:p>
            <a:pPr indent="0" algn="l">
              <a:lnSpc>
                <a:spcPct val="117000"/>
              </a:lnSpc>
              <a:defRPr/>
            </a:pPr>
            <a:r>
              <a:rPr lang="en-US" sz="3800" b="1" i="0" u="none" strike="noStrike" spc="144">
                <a:solidFill>
                  <a:srgbClr val="374D87"/>
                </a:solidFill>
                <a:latin typeface="微软雅黑"/>
                <a:ea typeface="微软雅黑"/>
                <a:cs typeface="微软雅黑"/>
                <a:sym typeface="微软雅黑"/>
              </a:rPr>
              <a:t>   知你社交</a:t>
            </a:r>
            <a:endParaRPr lang="en-US" sz="1100"/>
          </a:p>
          <a:p>
            <a:pPr indent="0" algn="l">
              <a:lnSpc>
                <a:spcPct val="117000"/>
              </a:lnSpc>
            </a:pPr>
            <a:r>
              <a:rPr lang="en-US" sz="2000" b="1" i="0" u="none" strike="noStrike" spc="144">
                <a:solidFill>
                  <a:srgbClr val="374D87"/>
                </a:solidFill>
                <a:latin typeface="微软雅黑"/>
                <a:ea typeface="微软雅黑"/>
                <a:cs typeface="微软雅黑"/>
                <a:sym typeface="微软雅黑"/>
              </a:rPr>
              <a:t>                           -基于Spring boot的AI个性化社交平台</a:t>
            </a:r>
            <a:endParaRPr lang="en-US" sz="2000" b="1" i="0" u="none" strike="noStrike" spc="144">
              <a:solidFill>
                <a:srgbClr val="374D87"/>
              </a:solidFill>
              <a:latin typeface="微软雅黑"/>
              <a:ea typeface="微软雅黑"/>
              <a:cs typeface="微软雅黑"/>
              <a:sym typeface="微软雅黑"/>
            </a:endParaRPr>
          </a:p>
          <a:p>
            <a:pPr indent="0" algn="l">
              <a:lnSpc>
                <a:spcPct val="117000"/>
              </a:lnSpc>
            </a:pPr>
            <a:r>
              <a:rPr lang="en-US" sz="3800" b="1" i="0" u="none" strike="noStrike" spc="144">
                <a:solidFill>
                  <a:srgbClr val="374D87"/>
                </a:solidFill>
                <a:latin typeface="微软雅黑"/>
                <a:ea typeface="微软雅黑"/>
                <a:cs typeface="微软雅黑"/>
                <a:sym typeface="微软雅黑"/>
              </a:rPr>
              <a:t>                                 </a:t>
            </a:r>
            <a:r>
              <a:rPr lang="en-US" sz="3800" b="1" i="0" u="none" strike="noStrike">
                <a:solidFill>
                  <a:srgbClr val="374D87"/>
                </a:solidFill>
                <a:latin typeface="微软雅黑"/>
                <a:ea typeface="微软雅黑"/>
                <a:cs typeface="微软雅黑"/>
                <a:sym typeface="微软雅黑"/>
              </a:rPr>
              <a:t>系统设计</a:t>
            </a:r>
            <a:endParaRPr lang="en-US" sz="3800" b="1" i="0" u="none" strike="noStrike">
              <a:solidFill>
                <a:srgbClr val="374D87"/>
              </a:solidFill>
              <a:latin typeface="微软雅黑"/>
              <a:ea typeface="微软雅黑"/>
              <a:cs typeface="微软雅黑"/>
              <a:sym typeface="微软雅黑"/>
            </a:endParaRPr>
          </a:p>
        </p:txBody>
      </p:sp>
      <p:sp>
        <p:nvSpPr>
          <p:cNvPr id="3" name="AutoShape 3"/>
          <p:cNvSpPr/>
          <p:nvPr/>
        </p:nvSpPr>
        <p:spPr>
          <a:xfrm>
            <a:off x="778510" y="3614420"/>
            <a:ext cx="2747010" cy="1115695"/>
          </a:xfrm>
          <a:prstGeom prst="rect">
            <a:avLst/>
          </a:prstGeom>
          <a:noFill/>
          <a:ln w="12700">
            <a:noFill/>
            <a:prstDash val="solid"/>
          </a:ln>
        </p:spPr>
        <p:txBody>
          <a:bodyPr lIns="95250" tIns="95250" rIns="95250" bIns="95250" rtlCol="0" anchor="t"/>
          <a:lstStyle/>
          <a:p>
            <a:pPr indent="0" algn="l">
              <a:lnSpc>
                <a:spcPct val="117000"/>
              </a:lnSpc>
              <a:defRPr/>
            </a:pPr>
            <a:r>
              <a:rPr lang="en-US" sz="1500" b="1" i="0" u="none" strike="noStrike">
                <a:solidFill>
                  <a:srgbClr val="000000"/>
                </a:solidFill>
                <a:latin typeface="微软雅黑"/>
                <a:ea typeface="微软雅黑"/>
                <a:cs typeface="微软雅黑"/>
                <a:sym typeface="微软雅黑"/>
              </a:rPr>
              <a:t>汇报人:  develop team</a:t>
            </a:r>
            <a:endParaRPr lang="en-US" sz="1100"/>
          </a:p>
          <a:p>
            <a:pPr indent="0" algn="l">
              <a:lnSpc>
                <a:spcPct val="117000"/>
              </a:lnSpc>
            </a:pPr>
            <a:r>
              <a:rPr lang="en-US" sz="1500" b="1" i="0" u="none" strike="noStrike">
                <a:solidFill>
                  <a:srgbClr val="000000"/>
                </a:solidFill>
                <a:latin typeface="微软雅黑"/>
                <a:ea typeface="微软雅黑"/>
                <a:cs typeface="微软雅黑"/>
                <a:sym typeface="微软雅黑"/>
              </a:rPr>
              <a:t>2025-04-24</a:t>
            </a:r>
            <a:endParaRPr lang="en-US" sz="1500" b="1" i="0" u="none" strike="noStrike">
              <a:solidFill>
                <a:srgbClr val="000000"/>
              </a:solidFill>
              <a:latin typeface="微软雅黑"/>
              <a:ea typeface="微软雅黑"/>
              <a:cs typeface="微软雅黑"/>
              <a:sym typeface="微软雅黑"/>
            </a:endParaRPr>
          </a:p>
          <a:p>
            <a:pPr indent="0" algn="l">
              <a:lnSpc>
                <a:spcPct val="117000"/>
              </a:lnSpc>
            </a:pPr>
            <a:r>
              <a:rPr lang="en-US" sz="1800" b="0" i="0" u="none" strike="noStrike">
                <a:solidFill>
                  <a:srgbClr val="000000"/>
                </a:solidFill>
                <a:latin typeface="Calibri"/>
                <a:ea typeface="Calibri"/>
                <a:cs typeface="Calibri"/>
                <a:sym typeface="Calibri"/>
              </a:rPr>
              <a:t> </a:t>
            </a:r>
            <a:endParaRPr lang="en-US" sz="1800" b="0" i="0" u="none" strike="noStrike">
              <a:solidFill>
                <a:srgbClr val="000000"/>
              </a:solidFill>
              <a:latin typeface="Calibri"/>
              <a:ea typeface="Calibri"/>
              <a:cs typeface="Calibri"/>
              <a:sym typeface="Calibri"/>
            </a:endParaRPr>
          </a:p>
        </p:txBody>
      </p:sp>
      <p:sp>
        <p:nvSpPr>
          <p:cNvPr id="4" name="Freeform 4"/>
          <p:cNvSpPr/>
          <p:nvPr/>
        </p:nvSpPr>
        <p:spPr>
          <a:xfrm>
            <a:off x="825232" y="302804"/>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alpha val="100000"/>
            </a:srgbClr>
          </a:solidFill>
          <a:ln w="12700">
            <a:noFill/>
            <a:prstDash val="solid"/>
          </a:ln>
        </p:spPr>
        <p:txBody>
          <a:bodyPr lIns="91440" tIns="45720" rIns="91440" bIns="45720" rtlCol="0" anchor="t"/>
          <a:lstStyle/>
          <a:p>
            <a:pPr algn="ctr">
              <a:defRPr/>
            </a:pPr>
          </a:p>
        </p:txBody>
      </p:sp>
      <p:sp>
        <p:nvSpPr>
          <p:cNvPr id="5" name="Freeform 5"/>
          <p:cNvSpPr/>
          <p:nvPr/>
        </p:nvSpPr>
        <p:spPr>
          <a:xfrm>
            <a:off x="1150837" y="302804"/>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alpha val="100000"/>
            </a:srgbClr>
          </a:solidFill>
          <a:ln w="12700">
            <a:noFill/>
            <a:prstDash val="solid"/>
          </a:ln>
        </p:spPr>
        <p:txBody>
          <a:bodyPr lIns="91440" tIns="45720" rIns="91440" bIns="45720" rtlCol="0" anchor="t"/>
          <a:lstStyle/>
          <a:p>
            <a:pPr algn="ctr">
              <a:defRPr/>
            </a:pPr>
          </a:p>
        </p:txBody>
      </p:sp>
      <p:sp>
        <p:nvSpPr>
          <p:cNvPr id="6" name="Freeform 6"/>
          <p:cNvSpPr/>
          <p:nvPr/>
        </p:nvSpPr>
        <p:spPr>
          <a:xfrm>
            <a:off x="1476442" y="302804"/>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alpha val="100000"/>
            </a:srgbClr>
          </a:solidFill>
          <a:ln w="12700">
            <a:noFill/>
            <a:prstDash val="solid"/>
          </a:ln>
        </p:spPr>
        <p:txBody>
          <a:bodyPr lIns="91440" tIns="45720" rIns="91440" bIns="45720" rtlCol="0" anchor="t"/>
          <a:lstStyle/>
          <a:p>
            <a:pPr algn="ctr">
              <a:defRPr/>
            </a:pPr>
          </a:p>
        </p:txBody>
      </p:sp>
      <p:sp>
        <p:nvSpPr>
          <p:cNvPr id="7" name="Freeform 7"/>
          <p:cNvSpPr/>
          <p:nvPr/>
        </p:nvSpPr>
        <p:spPr>
          <a:xfrm>
            <a:off x="1802047" y="302804"/>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alpha val="100000"/>
            </a:srgbClr>
          </a:solidFill>
          <a:ln w="12700">
            <a:noFill/>
            <a:prstDash val="solid"/>
          </a:ln>
        </p:spPr>
        <p:txBody>
          <a:bodyPr lIns="91440" tIns="45720" rIns="91440" bIns="45720" rtlCol="0" anchor="t"/>
          <a:lstStyle/>
          <a:p>
            <a:pPr algn="ctr">
              <a:defRPr/>
            </a:pPr>
          </a:p>
        </p:txBody>
      </p:sp>
      <p:pic>
        <p:nvPicPr>
          <p:cNvPr id="8" name="Picture 8"/>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6" name="圆角矩形 24"/>
          <p:cNvSpPr/>
          <p:nvPr>
            <p:custDataLst>
              <p:tags r:id="rId3"/>
            </p:custDataLst>
          </p:nvPr>
        </p:nvSpPr>
        <p:spPr>
          <a:xfrm>
            <a:off x="7268210" y="3413125"/>
            <a:ext cx="1326515" cy="15627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9" name="文本框 8"/>
          <p:cNvSpPr txBox="1"/>
          <p:nvPr>
            <p:custDataLst>
              <p:tags r:id="rId4"/>
            </p:custDataLst>
          </p:nvPr>
        </p:nvSpPr>
        <p:spPr>
          <a:xfrm>
            <a:off x="7390130" y="4074160"/>
            <a:ext cx="1090930" cy="625475"/>
          </a:xfrm>
          <a:prstGeom prst="rect">
            <a:avLst/>
          </a:prstGeom>
          <a:noFill/>
        </p:spPr>
        <p:txBody>
          <a:bodyPr wrap="square" lIns="0" tIns="0" rIns="0" rtlCol="0">
            <a:normAutofit fontScale="90000" lnSpcReduction="20000"/>
          </a:bodyPr>
          <a:lstStyle>
            <a:defPPr>
              <a:defRPr lang="zh-CN"/>
            </a:defPPr>
            <a:lvl1pPr algn="ctr">
              <a:lnSpc>
                <a:spcPct val="120000"/>
              </a:lnSpc>
              <a:spcBef>
                <a:spcPts val="0"/>
              </a:spcBef>
              <a:spcAft>
                <a:spcPts val="0"/>
              </a:spcAft>
              <a:defRPr>
                <a:uFillTx/>
                <a:latin typeface="Arial" panose="020B0604020202090204" pitchFamily="34" charset="0"/>
                <a:ea typeface="微软雅黑"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搜索推荐服务</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sp>
        <p:nvSpPr>
          <p:cNvPr id="10" name="圆角矩形 5"/>
          <p:cNvSpPr/>
          <p:nvPr>
            <p:custDataLst>
              <p:tags r:id="rId5"/>
            </p:custDataLst>
          </p:nvPr>
        </p:nvSpPr>
        <p:spPr>
          <a:xfrm>
            <a:off x="608965" y="3413125"/>
            <a:ext cx="1326515" cy="15627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2" name="文本框 11"/>
          <p:cNvSpPr txBox="1"/>
          <p:nvPr>
            <p:custDataLst>
              <p:tags r:id="rId6"/>
            </p:custDataLst>
          </p:nvPr>
        </p:nvSpPr>
        <p:spPr>
          <a:xfrm>
            <a:off x="715010" y="4074160"/>
            <a:ext cx="1090930" cy="625475"/>
          </a:xfrm>
          <a:prstGeom prst="rect">
            <a:avLst/>
          </a:prstGeom>
          <a:noFill/>
        </p:spPr>
        <p:txBody>
          <a:bodyPr wrap="square" lIns="0" tIns="0" rIns="0" rtlCol="0">
            <a:normAutofit fontScale="90000"/>
          </a:bodyPr>
          <a:lstStyle/>
          <a:p>
            <a:pPr marL="0" lvl="0" indent="0" algn="l">
              <a:lnSpc>
                <a:spcPct val="120000"/>
              </a:lnSpc>
              <a:spcAft>
                <a:spcPts val="800"/>
              </a:spcAft>
              <a:buSzPct val="100000"/>
            </a:pPr>
            <a:r>
              <a:rPr lang="zh-CN" altLang="en-US" sz="2025" spc="240" dirty="0">
                <a:latin typeface="微软雅黑" charset="-122"/>
                <a:ea typeface="微软雅黑" charset="-122"/>
                <a:cs typeface="Times New Roman" panose="02020503050405090304" pitchFamily="18" charset="0"/>
                <a:sym typeface="+mn-ea"/>
              </a:rPr>
              <a:t>认证服务</a:t>
            </a:r>
            <a:endParaRPr lang="zh-CN" altLang="en-US" sz="2025" spc="240" dirty="0">
              <a:latin typeface="微软雅黑" charset="-122"/>
              <a:ea typeface="微软雅黑" charset="-122"/>
              <a:cs typeface="Times New Roman" panose="02020503050405090304" pitchFamily="18" charset="0"/>
              <a:sym typeface="+mn-ea"/>
            </a:endParaRPr>
          </a:p>
        </p:txBody>
      </p:sp>
      <p:sp>
        <p:nvSpPr>
          <p:cNvPr id="13" name="圆角矩形 9"/>
          <p:cNvSpPr/>
          <p:nvPr>
            <p:custDataLst>
              <p:tags r:id="rId7"/>
            </p:custDataLst>
          </p:nvPr>
        </p:nvSpPr>
        <p:spPr>
          <a:xfrm>
            <a:off x="2273935" y="3413125"/>
            <a:ext cx="1326515" cy="15627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5" name="文本框 14"/>
          <p:cNvSpPr txBox="1"/>
          <p:nvPr>
            <p:custDataLst>
              <p:tags r:id="rId8"/>
            </p:custDataLst>
          </p:nvPr>
        </p:nvSpPr>
        <p:spPr>
          <a:xfrm>
            <a:off x="2387600" y="4074160"/>
            <a:ext cx="1090930" cy="625475"/>
          </a:xfrm>
          <a:prstGeom prst="rect">
            <a:avLst/>
          </a:prstGeom>
          <a:noFill/>
        </p:spPr>
        <p:txBody>
          <a:bodyPr wrap="square" lIns="0" tIns="0" rIns="0" rtlCol="0">
            <a:normAutofit fontScale="90000"/>
          </a:bodyPr>
          <a:lstStyle>
            <a:defPPr>
              <a:defRPr lang="zh-CN"/>
            </a:defPPr>
            <a:lvl1pPr algn="ctr">
              <a:lnSpc>
                <a:spcPct val="120000"/>
              </a:lnSpc>
              <a:spcBef>
                <a:spcPts val="0"/>
              </a:spcBef>
              <a:spcAft>
                <a:spcPts val="0"/>
              </a:spcAft>
              <a:defRPr>
                <a:uFillTx/>
                <a:latin typeface="Arial" panose="020B0604020202090204" pitchFamily="34" charset="0"/>
                <a:ea typeface="微软雅黑"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用户服务</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sp>
        <p:nvSpPr>
          <p:cNvPr id="19" name="圆角矩形 18"/>
          <p:cNvSpPr/>
          <p:nvPr>
            <p:custDataLst>
              <p:tags r:id="rId9"/>
            </p:custDataLst>
          </p:nvPr>
        </p:nvSpPr>
        <p:spPr>
          <a:xfrm>
            <a:off x="5603240" y="3413125"/>
            <a:ext cx="1326515" cy="15627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4" name="文本框 23"/>
          <p:cNvSpPr txBox="1"/>
          <p:nvPr>
            <p:custDataLst>
              <p:tags r:id="rId10"/>
            </p:custDataLst>
          </p:nvPr>
        </p:nvSpPr>
        <p:spPr>
          <a:xfrm>
            <a:off x="5725160" y="4074160"/>
            <a:ext cx="1090930" cy="625475"/>
          </a:xfrm>
          <a:prstGeom prst="rect">
            <a:avLst/>
          </a:prstGeom>
          <a:noFill/>
        </p:spPr>
        <p:txBody>
          <a:bodyPr wrap="square" lIns="0" tIns="0" rIns="0" rtlCol="0">
            <a:normAutofit fontScale="90000" lnSpcReduction="20000"/>
          </a:bodyPr>
          <a:lstStyle>
            <a:defPPr>
              <a:defRPr lang="zh-CN"/>
            </a:defPPr>
            <a:lvl1pPr algn="ctr">
              <a:lnSpc>
                <a:spcPct val="120000"/>
              </a:lnSpc>
              <a:spcBef>
                <a:spcPts val="0"/>
              </a:spcBef>
              <a:spcAft>
                <a:spcPts val="0"/>
              </a:spcAft>
              <a:defRPr>
                <a:uFillTx/>
                <a:latin typeface="Arial" panose="020B0604020202090204" pitchFamily="34" charset="0"/>
                <a:ea typeface="微软雅黑"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对象存储服务</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sp>
        <p:nvSpPr>
          <p:cNvPr id="26" name="圆角矩形 14"/>
          <p:cNvSpPr/>
          <p:nvPr>
            <p:custDataLst>
              <p:tags r:id="rId11"/>
            </p:custDataLst>
          </p:nvPr>
        </p:nvSpPr>
        <p:spPr>
          <a:xfrm>
            <a:off x="3938270" y="3413125"/>
            <a:ext cx="1326515" cy="15627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8" name="文本框 27"/>
          <p:cNvSpPr txBox="1"/>
          <p:nvPr>
            <p:custDataLst>
              <p:tags r:id="rId12"/>
            </p:custDataLst>
          </p:nvPr>
        </p:nvSpPr>
        <p:spPr>
          <a:xfrm>
            <a:off x="4052570" y="4074160"/>
            <a:ext cx="1090930" cy="625475"/>
          </a:xfrm>
          <a:prstGeom prst="rect">
            <a:avLst/>
          </a:prstGeom>
          <a:noFill/>
        </p:spPr>
        <p:txBody>
          <a:bodyPr wrap="square" lIns="0" tIns="0" rIns="0" rtlCol="0">
            <a:normAutofit fontScale="90000"/>
          </a:bodyPr>
          <a:lstStyle>
            <a:defPPr>
              <a:defRPr lang="zh-CN"/>
            </a:defPPr>
            <a:lvl1pPr algn="ctr">
              <a:lnSpc>
                <a:spcPct val="120000"/>
              </a:lnSpc>
              <a:spcBef>
                <a:spcPts val="0"/>
              </a:spcBef>
              <a:spcAft>
                <a:spcPts val="0"/>
              </a:spcAft>
              <a:defRPr>
                <a:uFillTx/>
                <a:latin typeface="Arial" panose="020B0604020202090204" pitchFamily="34" charset="0"/>
                <a:ea typeface="微软雅黑" charset="-122"/>
              </a:defRPr>
            </a:lvl1pPr>
          </a:lstStyle>
          <a:p>
            <a:pPr marL="0" lvl="0" indent="0" algn="l">
              <a:lnSpc>
                <a:spcPct val="120000"/>
              </a:lnSpc>
              <a:spcAft>
                <a:spcPts val="800"/>
              </a:spcAft>
              <a:buSzPct val="100000"/>
            </a:pPr>
            <a:r>
              <a:rPr lang="zh-CN" altLang="en-US" sz="2025" spc="240" dirty="0">
                <a:solidFill>
                  <a:schemeClr val="tx1"/>
                </a:solidFill>
                <a:latin typeface="Times New Roman" panose="02020503050405090304" pitchFamily="18" charset="0"/>
                <a:cs typeface="Times New Roman" panose="02020503050405090304" pitchFamily="18" charset="0"/>
                <a:sym typeface="+mn-ea"/>
              </a:rPr>
              <a:t>笔记服务</a:t>
            </a:r>
            <a:endParaRPr lang="zh-CN" altLang="en-US" sz="2025" spc="240" dirty="0">
              <a:solidFill>
                <a:schemeClr val="tx1"/>
              </a:solidFill>
              <a:latin typeface="Times New Roman" panose="02020503050405090304" pitchFamily="18" charset="0"/>
              <a:cs typeface="Times New Roman" panose="02020503050405090304" pitchFamily="18" charset="0"/>
              <a:sym typeface="+mn-ea"/>
            </a:endParaRPr>
          </a:p>
        </p:txBody>
      </p:sp>
      <p:sp>
        <p:nvSpPr>
          <p:cNvPr id="3"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组件设计概述</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7" name="图片 6" descr="设计类图"/>
          <p:cNvPicPr>
            <a:picLocks noChangeAspect="1"/>
          </p:cNvPicPr>
          <p:nvPr/>
        </p:nvPicPr>
        <p:blipFill>
          <a:blip r:embed="rId13"/>
          <a:stretch>
            <a:fillRect/>
          </a:stretch>
        </p:blipFill>
        <p:spPr>
          <a:xfrm>
            <a:off x="186690" y="709295"/>
            <a:ext cx="8957310" cy="270383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pic>
        <p:nvPicPr>
          <p:cNvPr id="6" name="图片 5" descr="RPB1Rjim38RlVWgjkwGeKknS54QJejioR9UanSwipJX4P4cZw0JPbdUlRAMrR1W6R8hw-EkdnGSlmDBKEliaEwnHEGraChyduu2XLWwAFLIuaPD6nLW8c4fZ0XGQl5-8CBqsWgl2cWtzHVKbGLw3HiMsCUMZrPRLvw-BzXcBg7-PKiiH-tj7WctUSeaSSqiTe91RCDjZJ7rZE6NdHD7leBH7CfNQWlQOPPT6rDMYaTq6-K05"/>
          <p:cNvPicPr>
            <a:picLocks noChangeAspect="1"/>
          </p:cNvPicPr>
          <p:nvPr/>
        </p:nvPicPr>
        <p:blipFill>
          <a:blip r:embed="rId3"/>
          <a:stretch>
            <a:fillRect/>
          </a:stretch>
        </p:blipFill>
        <p:spPr>
          <a:xfrm>
            <a:off x="1287145" y="617855"/>
            <a:ext cx="4960620" cy="4457065"/>
          </a:xfrm>
          <a:prstGeom prst="rect">
            <a:avLst/>
          </a:prstGeom>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认证服务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认证服务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db40e3cd-fb68-4380-a4e5-2b30d5ed029c"/>
          <p:cNvPicPr>
            <a:picLocks noChangeAspect="1"/>
          </p:cNvPicPr>
          <p:nvPr/>
        </p:nvPicPr>
        <p:blipFill>
          <a:blip r:embed="rId3"/>
          <a:stretch>
            <a:fillRect/>
          </a:stretch>
        </p:blipFill>
        <p:spPr>
          <a:xfrm>
            <a:off x="2497455" y="1086485"/>
            <a:ext cx="6504940" cy="3286125"/>
          </a:xfrm>
          <a:prstGeom prst="rect">
            <a:avLst/>
          </a:prstGeom>
        </p:spPr>
      </p:pic>
      <p:sp>
        <p:nvSpPr>
          <p:cNvPr id="4" name="文本框 3"/>
          <p:cNvSpPr txBox="1"/>
          <p:nvPr/>
        </p:nvSpPr>
        <p:spPr>
          <a:xfrm>
            <a:off x="403860" y="911225"/>
            <a:ext cx="2038985" cy="3784600"/>
          </a:xfrm>
          <a:prstGeom prst="rect">
            <a:avLst/>
          </a:prstGeom>
        </p:spPr>
        <p:txBody>
          <a:bodyPr wrap="square">
            <a:spAutoFit/>
          </a:bodyPr>
          <a:lstStyle/>
          <a:p>
            <a:r>
              <a:rPr lang="zh-CN" altLang="en-US" sz="1600"/>
              <a:t>该序列图展示了用户登录的过程。用户在登录界面输入账号和密码后提交请求，系统接收到请求后调用验证模块检查用户的账号和密码是否匹配。若验证通过，系统记录用户的登录状态，并将用户引导到主页面。若验证失败，系统向用户返回错误提示信息，用户可以根据提示重新输入正确的登录信息完成登录。</a:t>
            </a:r>
            <a:endParaRPr lang="zh-CN" altLang="en-US" sz="16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认证服务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4282cf37-eb00-440e-8f05-f985b3528177"/>
          <p:cNvPicPr>
            <a:picLocks noChangeAspect="1"/>
          </p:cNvPicPr>
          <p:nvPr/>
        </p:nvPicPr>
        <p:blipFill>
          <a:blip r:embed="rId3"/>
          <a:stretch>
            <a:fillRect/>
          </a:stretch>
        </p:blipFill>
        <p:spPr>
          <a:xfrm>
            <a:off x="2793365" y="1277620"/>
            <a:ext cx="6217285" cy="3251200"/>
          </a:xfrm>
          <a:prstGeom prst="rect">
            <a:avLst/>
          </a:prstGeom>
        </p:spPr>
      </p:pic>
      <p:sp>
        <p:nvSpPr>
          <p:cNvPr id="4" name="文本框 3"/>
          <p:cNvSpPr txBox="1"/>
          <p:nvPr/>
        </p:nvSpPr>
        <p:spPr>
          <a:xfrm>
            <a:off x="403860" y="911225"/>
            <a:ext cx="2038985" cy="3784600"/>
          </a:xfrm>
          <a:prstGeom prst="rect">
            <a:avLst/>
          </a:prstGeom>
        </p:spPr>
        <p:txBody>
          <a:bodyPr wrap="square">
            <a:spAutoFit/>
          </a:bodyPr>
          <a:lstStyle/>
          <a:p>
            <a:r>
              <a:rPr lang="zh-CN" altLang="en-US" sz="1600"/>
              <a:t>该序列图展示了用户登录的过程。用户在登录界面输入账号和密码后提交请求，系统接收到请求后调用验证模块检查用户的账号和密码是否匹配。若验证通过，系统记录用户的登录状态，并将用户引导到主页面。若验证失败，系统向用户返回错误提示信息，用户可以根据提示重新输入正确的登录信息完成登录。</a:t>
            </a:r>
            <a:endParaRPr lang="zh-CN" altLang="en-US" sz="16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pic>
        <p:nvPicPr>
          <p:cNvPr id="3" name="图片 2" descr="TL9TQnin47pNhzYcBox6qETWJEpq0qC_e4xeitBQd8LrqbNQIxWM__TAsdCY2mU3l3ixtfcnT1D8UXew8zxH7Zk4taXjHJXesqilE-XbSv0jxcWq21uRahOrM10Q8qDO4tdzC11k6sTt-Y_2nuBo47UqtWrMtJhZFBp_iawVUWdy4m2RYljxhmaJxhn2pzZ6H5B4rjwxPuQ-UZcAOx4nxALopzgsy2XDG26c873rmn7kq3_f"/>
          <p:cNvPicPr>
            <a:picLocks noChangeAspect="1"/>
          </p:cNvPicPr>
          <p:nvPr/>
        </p:nvPicPr>
        <p:blipFill>
          <a:blip r:embed="rId3"/>
          <a:stretch>
            <a:fillRect/>
          </a:stretch>
        </p:blipFill>
        <p:spPr>
          <a:xfrm>
            <a:off x="2557780" y="250190"/>
            <a:ext cx="3161665" cy="4829810"/>
          </a:xfrm>
          <a:prstGeom prst="rect">
            <a:avLst/>
          </a:prstGeom>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笔记服务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笔记服务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4" name="图片 3" descr="image37"/>
          <p:cNvPicPr>
            <a:picLocks noChangeAspect="1"/>
          </p:cNvPicPr>
          <p:nvPr/>
        </p:nvPicPr>
        <p:blipFill>
          <a:blip r:embed="rId3"/>
          <a:stretch>
            <a:fillRect/>
          </a:stretch>
        </p:blipFill>
        <p:spPr>
          <a:xfrm>
            <a:off x="2905760" y="1525270"/>
            <a:ext cx="6002655" cy="3178175"/>
          </a:xfrm>
          <a:prstGeom prst="rect">
            <a:avLst/>
          </a:prstGeom>
        </p:spPr>
      </p:pic>
      <p:sp>
        <p:nvSpPr>
          <p:cNvPr id="5" name="文本框 4"/>
          <p:cNvSpPr txBox="1"/>
          <p:nvPr/>
        </p:nvSpPr>
        <p:spPr>
          <a:xfrm>
            <a:off x="251460" y="687388"/>
            <a:ext cx="5080000" cy="337185"/>
          </a:xfrm>
          <a:prstGeom prst="rect">
            <a:avLst/>
          </a:prstGeom>
        </p:spPr>
        <p:txBody>
          <a:bodyPr>
            <a:spAutoFit/>
          </a:bodyPr>
          <a:lstStyle/>
          <a:p>
            <a:r>
              <a:rPr lang="zh-CN" altLang="en-US" sz="1600" b="1">
                <a:solidFill>
                  <a:srgbClr val="262626"/>
                </a:solidFill>
                <a:latin typeface="微软雅黑"/>
                <a:ea typeface="微软雅黑"/>
              </a:rPr>
              <a:t>评论功能时序图：正常流</a:t>
            </a:r>
            <a:endParaRPr lang="zh-CN" altLang="en-US" sz="1600" b="1">
              <a:solidFill>
                <a:srgbClr val="262626"/>
              </a:solidFill>
              <a:latin typeface="微软雅黑"/>
              <a:ea typeface="微软雅黑"/>
            </a:endParaRPr>
          </a:p>
        </p:txBody>
      </p:sp>
      <p:sp>
        <p:nvSpPr>
          <p:cNvPr id="6" name="文本框 5"/>
          <p:cNvSpPr txBox="1"/>
          <p:nvPr/>
        </p:nvSpPr>
        <p:spPr>
          <a:xfrm>
            <a:off x="251460" y="1003300"/>
            <a:ext cx="2440940" cy="4184650"/>
          </a:xfrm>
          <a:prstGeom prst="rect">
            <a:avLst/>
          </a:prstGeom>
        </p:spPr>
        <p:txBody>
          <a:bodyPr wrap="square">
            <a:spAutoFit/>
          </a:bodyPr>
          <a:lstStyle/>
          <a:p>
            <a:r>
              <a:rPr lang="zh-CN" altLang="en-US">
                <a:solidFill>
                  <a:srgbClr val="000000"/>
                </a:solidFill>
                <a:latin typeface="Noto Sans SC"/>
                <a:ea typeface="Noto Sans SC"/>
              </a:rPr>
              <a:t>该时序图展示了用户评论帖子功能的正常流，涉及四个主要组件：</a:t>
            </a:r>
            <a:r>
              <a:rPr lang="en-US" altLang="zh-CN" b="1">
                <a:solidFill>
                  <a:srgbClr val="000000"/>
                </a:solidFill>
                <a:latin typeface="Times New Roman" panose="02020503050405090304"/>
                <a:ea typeface="Times New Roman" panose="02020503050405090304"/>
              </a:rPr>
              <a:t>UI</a:t>
            </a:r>
            <a:r>
              <a:rPr lang="zh-CN" altLang="en-US" b="1">
                <a:solidFill>
                  <a:srgbClr val="000000"/>
                </a:solidFill>
                <a:latin typeface="Noto Sans SC"/>
                <a:ea typeface="Noto Sans SC"/>
              </a:rPr>
              <a:t>、</a:t>
            </a:r>
            <a:r>
              <a:rPr lang="en-US" altLang="zh-CN" b="1">
                <a:solidFill>
                  <a:srgbClr val="000000"/>
                </a:solidFill>
                <a:latin typeface="Times New Roman" panose="02020503050405090304"/>
                <a:ea typeface="Times New Roman" panose="02020503050405090304"/>
              </a:rPr>
              <a:t>Comment</a:t>
            </a:r>
            <a:r>
              <a:rPr lang="zh-CN" altLang="en-US" b="1">
                <a:solidFill>
                  <a:srgbClr val="000000"/>
                </a:solidFill>
                <a:latin typeface="Noto Sans SC"/>
                <a:ea typeface="Noto Sans SC"/>
              </a:rPr>
              <a:t>、</a:t>
            </a:r>
            <a:r>
              <a:rPr lang="en-US" altLang="zh-CN" b="1">
                <a:solidFill>
                  <a:srgbClr val="000000"/>
                </a:solidFill>
                <a:latin typeface="Times New Roman" panose="02020503050405090304"/>
                <a:ea typeface="Times New Roman" panose="02020503050405090304"/>
              </a:rPr>
              <a:t>Post</a:t>
            </a:r>
            <a:r>
              <a:rPr lang="zh-CN" altLang="en-US" b="1">
                <a:solidFill>
                  <a:srgbClr val="000000"/>
                </a:solidFill>
                <a:latin typeface="Noto Sans SC"/>
                <a:ea typeface="Noto Sans SC"/>
              </a:rPr>
              <a:t>和</a:t>
            </a:r>
            <a:r>
              <a:rPr lang="en-US" altLang="zh-CN" b="1">
                <a:solidFill>
                  <a:srgbClr val="000000"/>
                </a:solidFill>
                <a:latin typeface="Times New Roman" panose="02020503050405090304"/>
                <a:ea typeface="Times New Roman" panose="02020503050405090304"/>
              </a:rPr>
              <a:t>Database</a:t>
            </a:r>
            <a:r>
              <a:rPr lang="zh-CN" altLang="en-US">
                <a:solidFill>
                  <a:srgbClr val="000000"/>
                </a:solidFill>
                <a:latin typeface="Noto Sans SC"/>
                <a:ea typeface="Noto Sans SC"/>
              </a:rPr>
              <a:t>。流程从用户在</a:t>
            </a:r>
            <a:r>
              <a:rPr lang="en-US" altLang="zh-CN">
                <a:solidFill>
                  <a:srgbClr val="000000"/>
                </a:solidFill>
                <a:latin typeface="Times New Roman" panose="02020503050405090304"/>
                <a:ea typeface="Times New Roman" panose="02020503050405090304"/>
              </a:rPr>
              <a:t>UI</a:t>
            </a:r>
            <a:r>
              <a:rPr lang="zh-CN" altLang="en-US">
                <a:solidFill>
                  <a:srgbClr val="000000"/>
                </a:solidFill>
                <a:latin typeface="Noto Sans SC"/>
                <a:ea typeface="Noto Sans SC"/>
              </a:rPr>
              <a:t>发起评论请求开始（步骤</a:t>
            </a:r>
            <a:r>
              <a:rPr lang="en-US" altLang="zh-CN">
                <a:solidFill>
                  <a:srgbClr val="000000"/>
                </a:solidFill>
                <a:latin typeface="Times New Roman" panose="02020503050405090304"/>
                <a:ea typeface="Times New Roman" panose="02020503050405090304"/>
              </a:rPr>
              <a:t>1</a:t>
            </a:r>
            <a:r>
              <a:rPr lang="zh-CN" altLang="en-US">
                <a:solidFill>
                  <a:srgbClr val="000000"/>
                </a:solidFill>
                <a:latin typeface="Noto Sans SC"/>
                <a:ea typeface="Noto Sans SC"/>
              </a:rPr>
              <a:t>），请求被转发到</a:t>
            </a:r>
            <a:r>
              <a:rPr lang="en-US" altLang="zh-CN" b="1">
                <a:solidFill>
                  <a:srgbClr val="000000"/>
                </a:solidFill>
                <a:latin typeface="Times New Roman" panose="02020503050405090304"/>
                <a:ea typeface="Times New Roman" panose="02020503050405090304"/>
              </a:rPr>
              <a:t>Comment</a:t>
            </a:r>
            <a:r>
              <a:rPr lang="zh-CN" altLang="en-US">
                <a:solidFill>
                  <a:srgbClr val="000000"/>
                </a:solidFill>
                <a:latin typeface="Noto Sans SC"/>
                <a:ea typeface="Noto Sans SC"/>
              </a:rPr>
              <a:t>组件（步骤</a:t>
            </a:r>
            <a:r>
              <a:rPr lang="en-US" altLang="zh-CN">
                <a:solidFill>
                  <a:srgbClr val="000000"/>
                </a:solidFill>
                <a:latin typeface="Times New Roman" panose="02020503050405090304"/>
                <a:ea typeface="Times New Roman" panose="02020503050405090304"/>
              </a:rPr>
              <a:t>2</a:t>
            </a:r>
            <a:r>
              <a:rPr lang="zh-CN" altLang="en-US">
                <a:solidFill>
                  <a:srgbClr val="000000"/>
                </a:solidFill>
                <a:latin typeface="Noto Sans SC"/>
                <a:ea typeface="Noto Sans SC"/>
              </a:rPr>
              <a:t>），</a:t>
            </a:r>
            <a:r>
              <a:rPr lang="en-US" altLang="zh-CN" b="1">
                <a:solidFill>
                  <a:srgbClr val="000000"/>
                </a:solidFill>
                <a:latin typeface="Times New Roman" panose="02020503050405090304"/>
                <a:ea typeface="Times New Roman" panose="02020503050405090304"/>
              </a:rPr>
              <a:t>Comment</a:t>
            </a:r>
            <a:r>
              <a:rPr lang="zh-CN" altLang="en-US">
                <a:solidFill>
                  <a:srgbClr val="000000"/>
                </a:solidFill>
                <a:latin typeface="Noto Sans SC"/>
                <a:ea typeface="Noto Sans SC"/>
              </a:rPr>
              <a:t>组件进一步调用</a:t>
            </a:r>
            <a:r>
              <a:rPr lang="en-US" altLang="zh-CN" b="1">
                <a:solidFill>
                  <a:srgbClr val="000000"/>
                </a:solidFill>
                <a:latin typeface="Times New Roman" panose="02020503050405090304"/>
                <a:ea typeface="Times New Roman" panose="02020503050405090304"/>
              </a:rPr>
              <a:t>Post</a:t>
            </a:r>
            <a:r>
              <a:rPr lang="zh-CN" altLang="en-US">
                <a:solidFill>
                  <a:srgbClr val="000000"/>
                </a:solidFill>
                <a:latin typeface="Noto Sans SC"/>
                <a:ea typeface="Noto Sans SC"/>
              </a:rPr>
              <a:t>组件存储评论（步骤</a:t>
            </a:r>
            <a:r>
              <a:rPr lang="en-US" altLang="zh-CN">
                <a:solidFill>
                  <a:srgbClr val="000000"/>
                </a:solidFill>
                <a:latin typeface="Times New Roman" panose="02020503050405090304"/>
                <a:ea typeface="Times New Roman" panose="02020503050405090304"/>
              </a:rPr>
              <a:t>3</a:t>
            </a:r>
            <a:r>
              <a:rPr lang="zh-CN" altLang="en-US">
                <a:solidFill>
                  <a:srgbClr val="000000"/>
                </a:solidFill>
                <a:latin typeface="Noto Sans SC"/>
                <a:ea typeface="Noto Sans SC"/>
              </a:rPr>
              <a:t>），</a:t>
            </a:r>
            <a:r>
              <a:rPr lang="en-US" altLang="zh-CN" b="1">
                <a:solidFill>
                  <a:srgbClr val="000000"/>
                </a:solidFill>
                <a:latin typeface="Times New Roman" panose="02020503050405090304"/>
                <a:ea typeface="Times New Roman" panose="02020503050405090304"/>
              </a:rPr>
              <a:t>Post</a:t>
            </a:r>
            <a:r>
              <a:rPr lang="zh-CN" altLang="en-US">
                <a:solidFill>
                  <a:srgbClr val="000000"/>
                </a:solidFill>
                <a:latin typeface="Noto Sans SC"/>
                <a:ea typeface="Noto Sans SC"/>
              </a:rPr>
              <a:t>组件将评论存储到数据库（步骤</a:t>
            </a:r>
            <a:r>
              <a:rPr lang="en-US" altLang="zh-CN">
                <a:solidFill>
                  <a:srgbClr val="000000"/>
                </a:solidFill>
                <a:latin typeface="Times New Roman" panose="02020503050405090304"/>
                <a:ea typeface="Times New Roman" panose="02020503050405090304"/>
              </a:rPr>
              <a:t>4</a:t>
            </a:r>
            <a:r>
              <a:rPr lang="zh-CN" altLang="en-US">
                <a:solidFill>
                  <a:srgbClr val="000000"/>
                </a:solidFill>
                <a:latin typeface="Noto Sans SC"/>
                <a:ea typeface="Noto Sans SC"/>
              </a:rPr>
              <a:t>），并成功</a:t>
            </a:r>
            <a:r>
              <a:rPr lang="zh-CN" altLang="en-US" b="1">
                <a:solidFill>
                  <a:srgbClr val="000000"/>
                </a:solidFill>
                <a:latin typeface="Noto Sans SC"/>
                <a:ea typeface="Noto Sans SC"/>
              </a:rPr>
              <a:t>更新帖子评论计数</a:t>
            </a:r>
            <a:r>
              <a:rPr lang="zh-CN" altLang="en-US">
                <a:solidFill>
                  <a:srgbClr val="000000"/>
                </a:solidFill>
                <a:latin typeface="Noto Sans SC"/>
                <a:ea typeface="Noto Sans SC"/>
              </a:rPr>
              <a:t>（步骤</a:t>
            </a:r>
            <a:r>
              <a:rPr lang="en-US" altLang="zh-CN">
                <a:solidFill>
                  <a:srgbClr val="000000"/>
                </a:solidFill>
                <a:latin typeface="Times New Roman" panose="02020503050405090304"/>
                <a:ea typeface="Times New Roman" panose="02020503050405090304"/>
              </a:rPr>
              <a:t>5</a:t>
            </a:r>
            <a:r>
              <a:rPr lang="zh-CN" altLang="en-US">
                <a:solidFill>
                  <a:srgbClr val="000000"/>
                </a:solidFill>
                <a:latin typeface="Noto Sans SC"/>
                <a:ea typeface="Noto Sans SC"/>
              </a:rPr>
              <a:t>和</a:t>
            </a:r>
            <a:r>
              <a:rPr lang="en-US" altLang="zh-CN">
                <a:solidFill>
                  <a:srgbClr val="000000"/>
                </a:solidFill>
                <a:latin typeface="Times New Roman" panose="02020503050405090304"/>
                <a:ea typeface="Times New Roman" panose="02020503050405090304"/>
              </a:rPr>
              <a:t>6</a:t>
            </a:r>
            <a:r>
              <a:rPr lang="zh-CN" altLang="en-US">
                <a:solidFill>
                  <a:srgbClr val="000000"/>
                </a:solidFill>
                <a:latin typeface="Noto Sans SC"/>
                <a:ea typeface="Noto Sans SC"/>
              </a:rPr>
              <a:t>）。随后，</a:t>
            </a:r>
            <a:r>
              <a:rPr lang="en-US" altLang="zh-CN" b="1">
                <a:solidFill>
                  <a:srgbClr val="000000"/>
                </a:solidFill>
                <a:latin typeface="Times New Roman" panose="02020503050405090304"/>
                <a:ea typeface="Times New Roman" panose="02020503050405090304"/>
              </a:rPr>
              <a:t>Post</a:t>
            </a:r>
            <a:r>
              <a:rPr lang="zh-CN" altLang="en-US" b="1">
                <a:solidFill>
                  <a:srgbClr val="000000"/>
                </a:solidFill>
                <a:latin typeface="Noto Sans SC"/>
                <a:ea typeface="Noto Sans SC"/>
              </a:rPr>
              <a:t>组件触发通知请求</a:t>
            </a:r>
            <a:r>
              <a:rPr lang="zh-CN" altLang="en-US">
                <a:solidFill>
                  <a:srgbClr val="000000"/>
                </a:solidFill>
                <a:latin typeface="Noto Sans SC"/>
                <a:ea typeface="Noto Sans SC"/>
              </a:rPr>
              <a:t>（步骤</a:t>
            </a:r>
            <a:r>
              <a:rPr lang="en-US" altLang="zh-CN">
                <a:solidFill>
                  <a:srgbClr val="000000"/>
                </a:solidFill>
                <a:latin typeface="Times New Roman" panose="02020503050405090304"/>
                <a:ea typeface="Times New Roman" panose="02020503050405090304"/>
              </a:rPr>
              <a:t>7</a:t>
            </a:r>
            <a:r>
              <a:rPr lang="zh-CN" altLang="en-US">
                <a:solidFill>
                  <a:srgbClr val="000000"/>
                </a:solidFill>
                <a:latin typeface="Noto Sans SC"/>
                <a:ea typeface="Noto Sans SC"/>
              </a:rPr>
              <a:t>），并</a:t>
            </a:r>
            <a:r>
              <a:rPr lang="zh-CN" altLang="en-US" b="1">
                <a:solidFill>
                  <a:srgbClr val="000000"/>
                </a:solidFill>
                <a:latin typeface="Noto Sans SC"/>
                <a:ea typeface="Noto Sans SC"/>
              </a:rPr>
              <a:t>确认通知成功</a:t>
            </a:r>
            <a:r>
              <a:rPr lang="zh-CN" altLang="en-US">
                <a:solidFill>
                  <a:srgbClr val="000000"/>
                </a:solidFill>
                <a:latin typeface="Noto Sans SC"/>
                <a:ea typeface="Noto Sans SC"/>
              </a:rPr>
              <a:t>（步骤</a:t>
            </a:r>
            <a:r>
              <a:rPr lang="en-US" altLang="zh-CN">
                <a:solidFill>
                  <a:srgbClr val="000000"/>
                </a:solidFill>
                <a:latin typeface="Times New Roman" panose="02020503050405090304"/>
                <a:ea typeface="Times New Roman" panose="02020503050405090304"/>
              </a:rPr>
              <a:t>8</a:t>
            </a:r>
            <a:r>
              <a:rPr lang="zh-CN" altLang="en-US">
                <a:solidFill>
                  <a:srgbClr val="000000"/>
                </a:solidFill>
                <a:latin typeface="Noto Sans SC"/>
                <a:ea typeface="Noto Sans SC"/>
              </a:rPr>
              <a:t>）。最终，</a:t>
            </a:r>
            <a:r>
              <a:rPr lang="en-US" altLang="zh-CN" b="1">
                <a:solidFill>
                  <a:srgbClr val="000000"/>
                </a:solidFill>
                <a:latin typeface="Times New Roman" panose="02020503050405090304"/>
                <a:ea typeface="Times New Roman" panose="02020503050405090304"/>
              </a:rPr>
              <a:t>UI</a:t>
            </a:r>
            <a:r>
              <a:rPr lang="zh-CN" altLang="en-US" b="1">
                <a:solidFill>
                  <a:srgbClr val="000000"/>
                </a:solidFill>
                <a:latin typeface="Noto Sans SC"/>
                <a:ea typeface="Noto Sans SC"/>
              </a:rPr>
              <a:t>收到返回的成功响应</a:t>
            </a:r>
            <a:r>
              <a:rPr lang="zh-CN" altLang="en-US">
                <a:solidFill>
                  <a:srgbClr val="000000"/>
                </a:solidFill>
                <a:latin typeface="Noto Sans SC"/>
                <a:ea typeface="Noto Sans SC"/>
              </a:rPr>
              <a:t>（步骤</a:t>
            </a:r>
            <a:r>
              <a:rPr lang="en-US" altLang="zh-CN">
                <a:solidFill>
                  <a:srgbClr val="000000"/>
                </a:solidFill>
                <a:latin typeface="Times New Roman" panose="02020503050405090304"/>
                <a:ea typeface="Times New Roman" panose="02020503050405090304"/>
              </a:rPr>
              <a:t>9</a:t>
            </a:r>
            <a:r>
              <a:rPr lang="zh-CN" altLang="en-US">
                <a:solidFill>
                  <a:srgbClr val="000000"/>
                </a:solidFill>
                <a:latin typeface="Noto Sans SC"/>
                <a:ea typeface="Noto Sans SC"/>
              </a:rPr>
              <a:t>），完成整个评论流程。该时序图明确了各组件间的交互，保障功能的</a:t>
            </a:r>
            <a:r>
              <a:rPr lang="zh-CN" altLang="en-US" b="1">
                <a:solidFill>
                  <a:srgbClr val="000000"/>
                </a:solidFill>
                <a:latin typeface="Noto Sans SC"/>
                <a:ea typeface="Noto Sans SC"/>
              </a:rPr>
              <a:t>完整性和一致性</a:t>
            </a:r>
            <a:r>
              <a:rPr lang="zh-CN" altLang="en-US">
                <a:solidFill>
                  <a:srgbClr val="000000"/>
                </a:solidFill>
                <a:latin typeface="Noto Sans SC"/>
                <a:ea typeface="Noto Sans SC"/>
              </a:rPr>
              <a:t>。</a:t>
            </a:r>
            <a:endParaRPr lang="zh-CN" altLang="en-US">
              <a:solidFill>
                <a:srgbClr val="000000"/>
              </a:solidFill>
              <a:latin typeface="Noto Sans SC"/>
              <a:ea typeface="Noto Sans SC"/>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笔记服务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image38"/>
          <p:cNvPicPr>
            <a:picLocks noChangeAspect="1"/>
          </p:cNvPicPr>
          <p:nvPr/>
        </p:nvPicPr>
        <p:blipFill>
          <a:blip r:embed="rId3"/>
          <a:stretch>
            <a:fillRect/>
          </a:stretch>
        </p:blipFill>
        <p:spPr>
          <a:xfrm>
            <a:off x="3508375" y="1466215"/>
            <a:ext cx="5306060" cy="3318510"/>
          </a:xfrm>
          <a:prstGeom prst="rect">
            <a:avLst/>
          </a:prstGeom>
        </p:spPr>
      </p:pic>
      <p:sp>
        <p:nvSpPr>
          <p:cNvPr id="4" name="文本框 3"/>
          <p:cNvSpPr txBox="1"/>
          <p:nvPr/>
        </p:nvSpPr>
        <p:spPr>
          <a:xfrm>
            <a:off x="190500" y="1140460"/>
            <a:ext cx="2607310" cy="3969385"/>
          </a:xfrm>
          <a:prstGeom prst="rect">
            <a:avLst/>
          </a:prstGeom>
        </p:spPr>
        <p:txBody>
          <a:bodyPr wrap="square">
            <a:spAutoFit/>
          </a:bodyPr>
          <a:lstStyle/>
          <a:p>
            <a:r>
              <a:rPr lang="zh-CN" altLang="en-US">
                <a:solidFill>
                  <a:srgbClr val="000000"/>
                </a:solidFill>
                <a:latin typeface="Noto Sans SC"/>
                <a:ea typeface="Noto Sans SC"/>
              </a:rPr>
              <a:t>该异常流的时序图描述了用户在评论帖子过程中可能遇到的</a:t>
            </a:r>
            <a:r>
              <a:rPr lang="zh-CN" altLang="en-US" b="1">
                <a:solidFill>
                  <a:srgbClr val="000000"/>
                </a:solidFill>
                <a:latin typeface="Noto Sans SC"/>
                <a:ea typeface="Noto Sans SC"/>
              </a:rPr>
              <a:t>错误处理逻辑</a:t>
            </a:r>
            <a:r>
              <a:rPr lang="zh-CN" altLang="en-US">
                <a:solidFill>
                  <a:srgbClr val="000000"/>
                </a:solidFill>
                <a:latin typeface="Noto Sans SC"/>
                <a:ea typeface="Noto Sans SC"/>
              </a:rPr>
              <a:t>。流程从用户在</a:t>
            </a:r>
            <a:r>
              <a:rPr lang="en-US" altLang="zh-CN" b="1">
                <a:solidFill>
                  <a:srgbClr val="000000"/>
                </a:solidFill>
                <a:latin typeface="Times New Roman" panose="02020503050405090304"/>
                <a:ea typeface="Times New Roman" panose="02020503050405090304"/>
              </a:rPr>
              <a:t>UI</a:t>
            </a:r>
            <a:r>
              <a:rPr lang="zh-CN" altLang="en-US">
                <a:solidFill>
                  <a:srgbClr val="000000"/>
                </a:solidFill>
                <a:latin typeface="Noto Sans SC"/>
                <a:ea typeface="Noto Sans SC"/>
              </a:rPr>
              <a:t>发起评论请求开始（步骤</a:t>
            </a:r>
            <a:r>
              <a:rPr lang="en-US" altLang="zh-CN">
                <a:solidFill>
                  <a:srgbClr val="000000"/>
                </a:solidFill>
                <a:latin typeface="Times New Roman" panose="02020503050405090304"/>
                <a:ea typeface="Times New Roman" panose="02020503050405090304"/>
              </a:rPr>
              <a:t>1</a:t>
            </a:r>
            <a:r>
              <a:rPr lang="zh-CN" altLang="en-US">
                <a:solidFill>
                  <a:srgbClr val="000000"/>
                </a:solidFill>
                <a:latin typeface="Noto Sans SC"/>
                <a:ea typeface="Noto Sans SC"/>
              </a:rPr>
              <a:t>），请求被转发至</a:t>
            </a:r>
            <a:r>
              <a:rPr lang="en-US" altLang="zh-CN" b="1">
                <a:solidFill>
                  <a:srgbClr val="000000"/>
                </a:solidFill>
                <a:latin typeface="Times New Roman" panose="02020503050405090304"/>
                <a:ea typeface="Times New Roman" panose="02020503050405090304"/>
              </a:rPr>
              <a:t>Comment</a:t>
            </a:r>
            <a:r>
              <a:rPr lang="zh-CN" altLang="en-US">
                <a:solidFill>
                  <a:srgbClr val="000000"/>
                </a:solidFill>
                <a:latin typeface="Noto Sans SC"/>
                <a:ea typeface="Noto Sans SC"/>
              </a:rPr>
              <a:t>组件（步骤</a:t>
            </a:r>
            <a:r>
              <a:rPr lang="en-US" altLang="zh-CN">
                <a:solidFill>
                  <a:srgbClr val="000000"/>
                </a:solidFill>
                <a:latin typeface="Times New Roman" panose="02020503050405090304"/>
                <a:ea typeface="Times New Roman" panose="02020503050405090304"/>
              </a:rPr>
              <a:t>2</a:t>
            </a:r>
            <a:r>
              <a:rPr lang="zh-CN" altLang="en-US">
                <a:solidFill>
                  <a:srgbClr val="000000"/>
                </a:solidFill>
                <a:latin typeface="Noto Sans SC"/>
                <a:ea typeface="Noto Sans SC"/>
              </a:rPr>
              <a:t>）。如果</a:t>
            </a:r>
            <a:r>
              <a:rPr lang="en-US" altLang="zh-CN" b="1">
                <a:solidFill>
                  <a:srgbClr val="000000"/>
                </a:solidFill>
                <a:latin typeface="Times New Roman" panose="02020503050405090304"/>
                <a:ea typeface="Times New Roman" panose="02020503050405090304"/>
              </a:rPr>
              <a:t>Post</a:t>
            </a:r>
            <a:r>
              <a:rPr lang="zh-CN" altLang="en-US">
                <a:solidFill>
                  <a:srgbClr val="000000"/>
                </a:solidFill>
                <a:latin typeface="Noto Sans SC"/>
                <a:ea typeface="Noto Sans SC"/>
              </a:rPr>
              <a:t>组件在尝试存储评论时发生</a:t>
            </a:r>
            <a:r>
              <a:rPr lang="zh-CN" altLang="en-US" b="1">
                <a:solidFill>
                  <a:srgbClr val="000000"/>
                </a:solidFill>
                <a:latin typeface="Noto Sans SC"/>
                <a:ea typeface="Noto Sans SC"/>
              </a:rPr>
              <a:t>连接失败或验证错误</a:t>
            </a:r>
            <a:r>
              <a:rPr lang="zh-CN" altLang="en-US">
                <a:solidFill>
                  <a:srgbClr val="000000"/>
                </a:solidFill>
                <a:latin typeface="Noto Sans SC"/>
                <a:ea typeface="Noto Sans SC"/>
              </a:rPr>
              <a:t>，</a:t>
            </a:r>
            <a:r>
              <a:rPr lang="en-US" altLang="zh-CN" b="1">
                <a:solidFill>
                  <a:srgbClr val="000000"/>
                </a:solidFill>
                <a:latin typeface="Times New Roman" panose="02020503050405090304"/>
                <a:ea typeface="Times New Roman" panose="02020503050405090304"/>
              </a:rPr>
              <a:t>Database</a:t>
            </a:r>
            <a:r>
              <a:rPr lang="zh-CN" altLang="en-US">
                <a:solidFill>
                  <a:srgbClr val="000000"/>
                </a:solidFill>
                <a:latin typeface="Noto Sans SC"/>
                <a:ea typeface="Noto Sans SC"/>
              </a:rPr>
              <a:t>组件返回相应的错误信息（步骤</a:t>
            </a:r>
            <a:r>
              <a:rPr lang="en-US" altLang="zh-CN">
                <a:solidFill>
                  <a:srgbClr val="000000"/>
                </a:solidFill>
                <a:latin typeface="Times New Roman" panose="02020503050405090304"/>
                <a:ea typeface="Times New Roman" panose="02020503050405090304"/>
              </a:rPr>
              <a:t>3</a:t>
            </a:r>
            <a:r>
              <a:rPr lang="zh-CN" altLang="en-US">
                <a:solidFill>
                  <a:srgbClr val="000000"/>
                </a:solidFill>
                <a:latin typeface="Noto Sans SC"/>
                <a:ea typeface="Noto Sans SC"/>
              </a:rPr>
              <a:t>和</a:t>
            </a:r>
            <a:r>
              <a:rPr lang="en-US" altLang="zh-CN">
                <a:solidFill>
                  <a:srgbClr val="000000"/>
                </a:solidFill>
                <a:latin typeface="Times New Roman" panose="02020503050405090304"/>
                <a:ea typeface="Times New Roman" panose="02020503050405090304"/>
              </a:rPr>
              <a:t>4</a:t>
            </a:r>
            <a:r>
              <a:rPr lang="zh-CN" altLang="en-US">
                <a:solidFill>
                  <a:srgbClr val="000000"/>
                </a:solidFill>
                <a:latin typeface="Noto Sans SC"/>
                <a:ea typeface="Noto Sans SC"/>
              </a:rPr>
              <a:t>）。随后，系统通过</a:t>
            </a:r>
            <a:r>
              <a:rPr lang="zh-CN" altLang="en-US" b="1">
                <a:solidFill>
                  <a:srgbClr val="000000"/>
                </a:solidFill>
                <a:latin typeface="Noto Sans SC"/>
                <a:ea typeface="Noto Sans SC"/>
              </a:rPr>
              <a:t>条件判断（</a:t>
            </a:r>
            <a:r>
              <a:rPr lang="en-US" altLang="zh-CN" b="1">
                <a:solidFill>
                  <a:srgbClr val="000000"/>
                </a:solidFill>
                <a:latin typeface="Times New Roman" panose="02020503050405090304"/>
                <a:ea typeface="Times New Roman" panose="02020503050405090304"/>
              </a:rPr>
              <a:t>opt</a:t>
            </a:r>
            <a:r>
              <a:rPr lang="zh-CN" altLang="en-US" b="1">
                <a:solidFill>
                  <a:srgbClr val="000000"/>
                </a:solidFill>
                <a:latin typeface="Noto Sans SC"/>
                <a:ea typeface="Noto Sans SC"/>
              </a:rPr>
              <a:t>）执行错误处理逻辑</a:t>
            </a:r>
            <a:r>
              <a:rPr lang="zh-CN" altLang="en-US">
                <a:solidFill>
                  <a:srgbClr val="000000"/>
                </a:solidFill>
                <a:latin typeface="Noto Sans SC"/>
                <a:ea typeface="Noto Sans SC"/>
              </a:rPr>
              <a:t>，如显示连接失败或验证错误的响应信息给用户（步骤</a:t>
            </a:r>
            <a:r>
              <a:rPr lang="en-US" altLang="zh-CN">
                <a:solidFill>
                  <a:srgbClr val="000000"/>
                </a:solidFill>
                <a:latin typeface="Times New Roman" panose="02020503050405090304"/>
                <a:ea typeface="Times New Roman" panose="02020503050405090304"/>
              </a:rPr>
              <a:t>5</a:t>
            </a:r>
            <a:r>
              <a:rPr lang="zh-CN" altLang="en-US">
                <a:solidFill>
                  <a:srgbClr val="000000"/>
                </a:solidFill>
                <a:latin typeface="Noto Sans SC"/>
                <a:ea typeface="Noto Sans SC"/>
              </a:rPr>
              <a:t>）。整个时序图清晰地展示了异常场景下各组件的交互过程和系统的错误处理机制，</a:t>
            </a:r>
            <a:r>
              <a:rPr lang="zh-CN" altLang="en-US" b="1">
                <a:solidFill>
                  <a:srgbClr val="000000"/>
                </a:solidFill>
                <a:latin typeface="Noto Sans SC"/>
                <a:ea typeface="Noto Sans SC"/>
              </a:rPr>
              <a:t>以确保在发生错误时为用户提供明确的反馈并保障系统的稳定性</a:t>
            </a:r>
            <a:r>
              <a:rPr lang="zh-CN" altLang="en-US">
                <a:solidFill>
                  <a:srgbClr val="000000"/>
                </a:solidFill>
                <a:latin typeface="Noto Sans SC"/>
                <a:ea typeface="Noto Sans SC"/>
              </a:rPr>
              <a:t>。</a:t>
            </a:r>
            <a:endParaRPr lang="zh-CN" altLang="en-US">
              <a:solidFill>
                <a:srgbClr val="000000"/>
              </a:solidFill>
              <a:latin typeface="Noto Sans SC"/>
              <a:ea typeface="Noto Sans SC"/>
            </a:endParaRPr>
          </a:p>
        </p:txBody>
      </p:sp>
      <p:sp>
        <p:nvSpPr>
          <p:cNvPr id="5" name="文本框 4"/>
          <p:cNvSpPr txBox="1"/>
          <p:nvPr/>
        </p:nvSpPr>
        <p:spPr>
          <a:xfrm>
            <a:off x="251460" y="633413"/>
            <a:ext cx="5080000" cy="337185"/>
          </a:xfrm>
          <a:prstGeom prst="rect">
            <a:avLst/>
          </a:prstGeom>
        </p:spPr>
        <p:txBody>
          <a:bodyPr>
            <a:spAutoFit/>
          </a:bodyPr>
          <a:lstStyle/>
          <a:p>
            <a:r>
              <a:rPr lang="zh-CN" altLang="en-US" sz="1600" b="1">
                <a:solidFill>
                  <a:srgbClr val="262626"/>
                </a:solidFill>
                <a:latin typeface="微软雅黑"/>
                <a:ea typeface="微软雅黑"/>
              </a:rPr>
              <a:t>评论功能时序图：异常流</a:t>
            </a:r>
            <a:endParaRPr lang="zh-CN" altLang="en-US" sz="1600" b="1">
              <a:solidFill>
                <a:srgbClr val="262626"/>
              </a:solidFill>
              <a:latin typeface="微软雅黑"/>
              <a:ea typeface="微软雅黑"/>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4440" y="2066290"/>
            <a:ext cx="908685" cy="633095"/>
          </a:xfrm>
          <a:prstGeom prst="rect">
            <a:avLst/>
          </a:prstGeom>
          <a:noFill/>
          <a:ln w="12700">
            <a:noFill/>
            <a:prstDash val="solid"/>
          </a:ln>
        </p:spPr>
        <p:txBody>
          <a:bodyPr lIns="95250" tIns="95250" rIns="95250" bIns="95250" rtlCol="0" anchor="t"/>
          <a:lstStyle/>
          <a:p>
            <a:pPr indent="0" algn="ctr">
              <a:lnSpc>
                <a:spcPct val="100000"/>
              </a:lnSpc>
              <a:defRPr/>
            </a:pPr>
            <a:r>
              <a:rPr lang="en-US" sz="2800" b="1" i="0" u="none" strike="noStrike">
                <a:solidFill>
                  <a:srgbClr val="374D87"/>
                </a:solidFill>
                <a:latin typeface="微软雅黑"/>
                <a:ea typeface="微软雅黑"/>
                <a:cs typeface="微软雅黑"/>
                <a:sym typeface="微软雅黑"/>
              </a:rPr>
              <a:t>3</a:t>
            </a:r>
            <a:endParaRPr lang="en-US" sz="1100"/>
          </a:p>
        </p:txBody>
      </p:sp>
      <p:sp>
        <p:nvSpPr>
          <p:cNvPr id="3" name="AutoShape 3"/>
          <p:cNvSpPr/>
          <p:nvPr/>
        </p:nvSpPr>
        <p:spPr>
          <a:xfrm>
            <a:off x="2389151" y="1975030"/>
            <a:ext cx="6294179" cy="690880"/>
          </a:xfrm>
          <a:prstGeom prst="rect">
            <a:avLst/>
          </a:prstGeom>
          <a:noFill/>
          <a:ln w="12700">
            <a:noFill/>
            <a:prstDash val="solid"/>
          </a:ln>
        </p:spPr>
        <p:txBody>
          <a:bodyPr lIns="95250" tIns="95250" rIns="95250" bIns="95250" rtlCol="0" anchor="t"/>
          <a:lstStyle/>
          <a:p>
            <a:pPr indent="0" algn="l">
              <a:lnSpc>
                <a:spcPct val="117000"/>
              </a:lnSpc>
              <a:defRPr/>
            </a:pPr>
            <a:r>
              <a:rPr lang="en-US" sz="2800" b="1" i="0" u="none" strike="noStrike">
                <a:solidFill>
                  <a:srgbClr val="374D87"/>
                </a:solidFill>
                <a:latin typeface="微软雅黑"/>
                <a:ea typeface="微软雅黑"/>
                <a:cs typeface="微软雅黑"/>
                <a:sym typeface="微软雅黑"/>
              </a:rPr>
              <a:t>UI</a:t>
            </a:r>
            <a:r>
              <a:rPr lang="zh-CN" altLang="en-US" sz="2800" b="1" i="0" u="none" strike="noStrike">
                <a:solidFill>
                  <a:srgbClr val="374D87"/>
                </a:solidFill>
                <a:latin typeface="微软雅黑"/>
                <a:ea typeface="微软雅黑"/>
                <a:cs typeface="微软雅黑"/>
                <a:sym typeface="微软雅黑"/>
              </a:rPr>
              <a:t>设计</a:t>
            </a:r>
            <a:endParaRPr lang="zh-CN" altLang="en-US" sz="2800" b="1" i="0" u="none" strike="noStrike">
              <a:solidFill>
                <a:srgbClr val="374D87"/>
              </a:solidFill>
              <a:latin typeface="微软雅黑"/>
              <a:ea typeface="微软雅黑"/>
              <a:cs typeface="微软雅黑"/>
              <a:sym typeface="微软雅黑"/>
            </a:endParaRPr>
          </a:p>
        </p:txBody>
      </p:sp>
      <p:pic>
        <p:nvPicPr>
          <p:cNvPr id="4" name="Picture 4"/>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燕尾形箭头 3"/>
          <p:cNvSpPr/>
          <p:nvPr>
            <p:custDataLst>
              <p:tags r:id="rId3"/>
            </p:custDataLst>
          </p:nvPr>
        </p:nvSpPr>
        <p:spPr>
          <a:xfrm>
            <a:off x="1569861" y="2441855"/>
            <a:ext cx="1657305" cy="978953"/>
          </a:xfrm>
          <a:prstGeom prst="notchedRightArrow">
            <a:avLst/>
          </a:prstGeom>
          <a:gradFill>
            <a:gsLst>
              <a:gs pos="16000">
                <a:schemeClr val="accent1">
                  <a:lumMod val="60000"/>
                  <a:lumOff val="40000"/>
                  <a:alpha val="100000"/>
                </a:schemeClr>
              </a:gs>
              <a:gs pos="100000">
                <a:schemeClr val="accent1">
                  <a:alpha val="100000"/>
                </a:schemeClr>
              </a:gs>
            </a:gsLst>
            <a:lin ang="2700000" scaled="0"/>
          </a:gradFill>
          <a:ln>
            <a:noFill/>
          </a:ln>
          <a:effectLst>
            <a:outerShdw blurRad="63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22691" tIns="61075" rIns="61075" bIns="30807"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1700" b="1">
                <a:solidFill>
                  <a:srgbClr val="FFFFFF"/>
                </a:solidFill>
                <a:latin typeface="+mn-ea"/>
                <a:cs typeface="+mn-ea"/>
                <a:sym typeface="+mn-ea"/>
              </a:rPr>
              <a:t>01</a:t>
            </a:r>
            <a:endParaRPr lang="en-US" altLang="zh-CN" sz="1700" b="1">
              <a:solidFill>
                <a:srgbClr val="FFFFFF"/>
              </a:solidFill>
              <a:latin typeface="+mn-ea"/>
              <a:cs typeface="+mn-ea"/>
              <a:sym typeface="+mn-ea"/>
            </a:endParaRPr>
          </a:p>
        </p:txBody>
      </p:sp>
      <p:sp>
        <p:nvSpPr>
          <p:cNvPr id="5" name="燕尾形箭头 4"/>
          <p:cNvSpPr/>
          <p:nvPr>
            <p:custDataLst>
              <p:tags r:id="rId4"/>
            </p:custDataLst>
          </p:nvPr>
        </p:nvSpPr>
        <p:spPr>
          <a:xfrm>
            <a:off x="3197059" y="2441855"/>
            <a:ext cx="1657305" cy="978953"/>
          </a:xfrm>
          <a:prstGeom prst="notchedRightArrow">
            <a:avLst/>
          </a:prstGeom>
          <a:gradFill>
            <a:gsLst>
              <a:gs pos="16000">
                <a:schemeClr val="accent2">
                  <a:lumMod val="60000"/>
                  <a:lumOff val="40000"/>
                  <a:alpha val="100000"/>
                </a:schemeClr>
              </a:gs>
              <a:gs pos="100000">
                <a:schemeClr val="accent2">
                  <a:alpha val="100000"/>
                </a:schemeClr>
              </a:gs>
            </a:gsLst>
            <a:lin ang="2700000" scaled="0"/>
          </a:gradFill>
          <a:ln>
            <a:noFill/>
          </a:ln>
          <a:effectLst>
            <a:outerShdw blurRad="63500" dist="635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22691" tIns="61075" rIns="61075" bIns="30807"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1700" b="1">
                <a:solidFill>
                  <a:srgbClr val="FFFFFF"/>
                </a:solidFill>
                <a:latin typeface="+mn-ea"/>
                <a:cs typeface="+mn-ea"/>
                <a:sym typeface="+mn-ea"/>
              </a:rPr>
              <a:t>02</a:t>
            </a:r>
            <a:endParaRPr lang="en-US" altLang="zh-CN" sz="1700" b="1">
              <a:solidFill>
                <a:srgbClr val="FFFFFF"/>
              </a:solidFill>
              <a:latin typeface="+mn-ea"/>
              <a:cs typeface="+mn-ea"/>
              <a:sym typeface="+mn-ea"/>
            </a:endParaRPr>
          </a:p>
        </p:txBody>
      </p:sp>
      <p:sp>
        <p:nvSpPr>
          <p:cNvPr id="15" name="矩形 14"/>
          <p:cNvSpPr/>
          <p:nvPr>
            <p:custDataLst>
              <p:tags r:id="rId5"/>
            </p:custDataLst>
          </p:nvPr>
        </p:nvSpPr>
        <p:spPr>
          <a:xfrm>
            <a:off x="1813071" y="1089385"/>
            <a:ext cx="2548760" cy="607788"/>
          </a:xfrm>
          <a:prstGeom prst="rect">
            <a:avLst/>
          </a:prstGeom>
          <a:noFill/>
        </p:spPr>
        <p:txBody>
          <a:bodyPr wrap="square" lIns="0" tIns="0" rIns="0" bIns="0" rtlCol="0" anchor="b" anchorCtr="0">
            <a:noAutofit/>
          </a:bodyPr>
          <a:lstStyle/>
          <a:p>
            <a:pPr>
              <a:spcBef>
                <a:spcPct val="0"/>
              </a:spcBef>
              <a:spcAft>
                <a:spcPct val="0"/>
              </a:spcAft>
            </a:pPr>
            <a:r>
              <a:rPr lang="zh-CN" altLang="en-US" sz="1530" b="1" dirty="0">
                <a:solidFill>
                  <a:schemeClr val="accent1"/>
                </a:solidFill>
                <a:latin typeface="+mn-ea"/>
                <a:cs typeface="+mn-ea"/>
                <a:sym typeface="+mn-ea"/>
              </a:rPr>
              <a:t>工具</a:t>
            </a:r>
            <a:endParaRPr lang="zh-CN" altLang="en-US" sz="1530" b="1" dirty="0">
              <a:solidFill>
                <a:schemeClr val="accent1"/>
              </a:solidFill>
              <a:latin typeface="+mn-ea"/>
              <a:cs typeface="+mn-ea"/>
              <a:sym typeface="+mn-ea"/>
            </a:endParaRPr>
          </a:p>
        </p:txBody>
      </p:sp>
      <p:sp>
        <p:nvSpPr>
          <p:cNvPr id="16" name="矩形 15"/>
          <p:cNvSpPr/>
          <p:nvPr>
            <p:custDataLst>
              <p:tags r:id="rId6"/>
            </p:custDataLst>
          </p:nvPr>
        </p:nvSpPr>
        <p:spPr>
          <a:xfrm>
            <a:off x="1813071" y="1719754"/>
            <a:ext cx="2548760" cy="69387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190" dirty="0">
                <a:solidFill>
                  <a:schemeClr val="tx1">
                    <a:lumMod val="85000"/>
                    <a:lumOff val="15000"/>
                  </a:schemeClr>
                </a:solidFill>
                <a:latin typeface="+mn-ea"/>
                <a:cs typeface="+mn-ea"/>
                <a:sym typeface="+mn-ea"/>
              </a:rPr>
              <a:t>采用专业原型工具</a:t>
            </a:r>
            <a:r>
              <a:rPr lang="en-US" altLang="zh-CN" sz="1190" dirty="0">
                <a:solidFill>
                  <a:schemeClr val="tx1">
                    <a:lumMod val="85000"/>
                    <a:lumOff val="15000"/>
                  </a:schemeClr>
                </a:solidFill>
                <a:latin typeface="+mn-ea"/>
                <a:cs typeface="+mn-ea"/>
                <a:sym typeface="+mn-ea"/>
              </a:rPr>
              <a:t>Axure</a:t>
            </a:r>
            <a:r>
              <a:rPr lang="zh-CN" altLang="en-US" sz="1190" dirty="0">
                <a:solidFill>
                  <a:schemeClr val="tx1">
                    <a:lumMod val="85000"/>
                    <a:lumOff val="15000"/>
                  </a:schemeClr>
                </a:solidFill>
                <a:latin typeface="+mn-ea"/>
                <a:cs typeface="+mn-ea"/>
                <a:sym typeface="+mn-ea"/>
              </a:rPr>
              <a:t>进行</a:t>
            </a:r>
            <a:r>
              <a:rPr lang="en-US" altLang="zh-CN" sz="1190" dirty="0">
                <a:solidFill>
                  <a:schemeClr val="tx1">
                    <a:lumMod val="85000"/>
                    <a:lumOff val="15000"/>
                  </a:schemeClr>
                </a:solidFill>
                <a:latin typeface="+mn-ea"/>
                <a:cs typeface="+mn-ea"/>
                <a:sym typeface="+mn-ea"/>
              </a:rPr>
              <a:t>web</a:t>
            </a:r>
            <a:r>
              <a:rPr lang="zh-CN" altLang="en-US" sz="1190" dirty="0">
                <a:solidFill>
                  <a:schemeClr val="tx1">
                    <a:lumMod val="85000"/>
                    <a:lumOff val="15000"/>
                  </a:schemeClr>
                </a:solidFill>
                <a:latin typeface="+mn-ea"/>
                <a:cs typeface="+mn-ea"/>
                <a:sym typeface="+mn-ea"/>
              </a:rPr>
              <a:t>端的原型开发</a:t>
            </a:r>
            <a:endParaRPr lang="zh-CN" altLang="en-US" sz="1190" dirty="0">
              <a:solidFill>
                <a:schemeClr val="tx1">
                  <a:lumMod val="85000"/>
                  <a:lumOff val="15000"/>
                </a:schemeClr>
              </a:solidFill>
              <a:latin typeface="+mn-ea"/>
              <a:cs typeface="+mn-ea"/>
              <a:sym typeface="+mn-ea"/>
            </a:endParaRPr>
          </a:p>
        </p:txBody>
      </p:sp>
      <p:sp>
        <p:nvSpPr>
          <p:cNvPr id="6" name="燕尾形箭头 5"/>
          <p:cNvSpPr/>
          <p:nvPr>
            <p:custDataLst>
              <p:tags r:id="rId7"/>
            </p:custDataLst>
          </p:nvPr>
        </p:nvSpPr>
        <p:spPr>
          <a:xfrm>
            <a:off x="4812967" y="2441855"/>
            <a:ext cx="1657305" cy="978953"/>
          </a:xfrm>
          <a:prstGeom prst="notchedRightArrow">
            <a:avLst/>
          </a:prstGeom>
          <a:gradFill>
            <a:gsLst>
              <a:gs pos="16000">
                <a:schemeClr val="accent1">
                  <a:lumMod val="60000"/>
                  <a:lumOff val="40000"/>
                  <a:alpha val="100000"/>
                </a:schemeClr>
              </a:gs>
              <a:gs pos="100000">
                <a:schemeClr val="accent1">
                  <a:alpha val="100000"/>
                </a:schemeClr>
              </a:gs>
            </a:gsLst>
            <a:lin ang="2700000" scaled="0"/>
          </a:gradFill>
          <a:ln>
            <a:noFill/>
          </a:ln>
          <a:effectLst>
            <a:outerShdw blurRad="63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22691" tIns="61075" rIns="61075" bIns="30807"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1700" b="1">
                <a:solidFill>
                  <a:srgbClr val="FFFFFF"/>
                </a:solidFill>
                <a:latin typeface="+mn-ea"/>
                <a:cs typeface="+mn-ea"/>
                <a:sym typeface="+mn-ea"/>
              </a:rPr>
              <a:t>03</a:t>
            </a:r>
            <a:endParaRPr lang="en-US" altLang="zh-CN" sz="1700" b="1">
              <a:solidFill>
                <a:srgbClr val="FFFFFF"/>
              </a:solidFill>
              <a:latin typeface="+mn-ea"/>
              <a:cs typeface="+mn-ea"/>
              <a:sym typeface="+mn-ea"/>
            </a:endParaRPr>
          </a:p>
        </p:txBody>
      </p:sp>
      <p:cxnSp>
        <p:nvCxnSpPr>
          <p:cNvPr id="8" name="直接连接符 7"/>
          <p:cNvCxnSpPr/>
          <p:nvPr>
            <p:custDataLst>
              <p:tags r:id="rId8"/>
            </p:custDataLst>
          </p:nvPr>
        </p:nvCxnSpPr>
        <p:spPr>
          <a:xfrm>
            <a:off x="1578800" y="1393280"/>
            <a:ext cx="0" cy="1293667"/>
          </a:xfrm>
          <a:prstGeom prst="line">
            <a:avLst/>
          </a:prstGeom>
          <a:ln w="3175">
            <a:solidFill>
              <a:schemeClr val="accent1"/>
            </a:solidFill>
            <a:headEnd type="oval" w="sm" len="sm"/>
            <a:tailEnd type="none" w="sm" len="sm"/>
          </a:ln>
        </p:spPr>
        <p:style>
          <a:lnRef idx="2">
            <a:schemeClr val="accent1"/>
          </a:lnRef>
          <a:fillRef idx="0">
            <a:srgbClr val="FFFFFF"/>
          </a:fillRef>
          <a:effectRef idx="0">
            <a:srgbClr val="FFFFFF"/>
          </a:effectRef>
          <a:fontRef idx="minor">
            <a:schemeClr val="tx1"/>
          </a:fontRef>
        </p:style>
      </p:cxnSp>
      <p:sp>
        <p:nvSpPr>
          <p:cNvPr id="9" name="矩形 8"/>
          <p:cNvSpPr/>
          <p:nvPr>
            <p:custDataLst>
              <p:tags r:id="rId9"/>
            </p:custDataLst>
          </p:nvPr>
        </p:nvSpPr>
        <p:spPr>
          <a:xfrm>
            <a:off x="3444503" y="3419397"/>
            <a:ext cx="2548760" cy="607788"/>
          </a:xfrm>
          <a:prstGeom prst="rect">
            <a:avLst/>
          </a:prstGeom>
          <a:noFill/>
        </p:spPr>
        <p:txBody>
          <a:bodyPr wrap="square" lIns="0" tIns="0" rIns="0" bIns="0" rtlCol="0" anchor="b" anchorCtr="0">
            <a:noAutofit/>
          </a:bodyPr>
          <a:lstStyle/>
          <a:p>
            <a:pPr>
              <a:spcBef>
                <a:spcPct val="0"/>
              </a:spcBef>
              <a:spcAft>
                <a:spcPct val="0"/>
              </a:spcAft>
            </a:pPr>
            <a:r>
              <a:rPr lang="zh-CN" altLang="en-US" sz="1530" b="1">
                <a:solidFill>
                  <a:schemeClr val="accent2"/>
                </a:solidFill>
                <a:latin typeface="+mn-ea"/>
                <a:cs typeface="+mn-ea"/>
                <a:sym typeface="+mn-ea"/>
              </a:rPr>
              <a:t>数量</a:t>
            </a:r>
            <a:endParaRPr lang="zh-CN" altLang="en-US" sz="1530" b="1">
              <a:solidFill>
                <a:schemeClr val="accent2"/>
              </a:solidFill>
              <a:latin typeface="+mn-ea"/>
              <a:cs typeface="+mn-ea"/>
              <a:sym typeface="+mn-ea"/>
            </a:endParaRPr>
          </a:p>
        </p:txBody>
      </p:sp>
      <p:sp>
        <p:nvSpPr>
          <p:cNvPr id="18" name="矩形 17"/>
          <p:cNvSpPr/>
          <p:nvPr>
            <p:custDataLst>
              <p:tags r:id="rId10"/>
            </p:custDataLst>
          </p:nvPr>
        </p:nvSpPr>
        <p:spPr>
          <a:xfrm>
            <a:off x="3444503" y="4050237"/>
            <a:ext cx="2548760" cy="69387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190">
                <a:solidFill>
                  <a:schemeClr val="tx1">
                    <a:lumMod val="85000"/>
                    <a:lumOff val="15000"/>
                  </a:schemeClr>
                </a:solidFill>
                <a:latin typeface="+mn-ea"/>
                <a:cs typeface="+mn-ea"/>
                <a:sym typeface="+mn-ea"/>
              </a:rPr>
              <a:t>制作了十余个基础界面，覆盖软件基础功能</a:t>
            </a:r>
            <a:endParaRPr lang="zh-CN" altLang="en-US" sz="1190">
              <a:solidFill>
                <a:schemeClr val="tx1">
                  <a:lumMod val="85000"/>
                  <a:lumOff val="15000"/>
                </a:schemeClr>
              </a:solidFill>
              <a:latin typeface="+mn-ea"/>
              <a:cs typeface="+mn-ea"/>
              <a:sym typeface="+mn-ea"/>
            </a:endParaRPr>
          </a:p>
        </p:txBody>
      </p:sp>
      <p:cxnSp>
        <p:nvCxnSpPr>
          <p:cNvPr id="11" name="直接连接符 10"/>
          <p:cNvCxnSpPr/>
          <p:nvPr>
            <p:custDataLst>
              <p:tags r:id="rId11"/>
            </p:custDataLst>
          </p:nvPr>
        </p:nvCxnSpPr>
        <p:spPr>
          <a:xfrm>
            <a:off x="3210232" y="3164898"/>
            <a:ext cx="0" cy="1293667"/>
          </a:xfrm>
          <a:prstGeom prst="line">
            <a:avLst/>
          </a:prstGeom>
          <a:ln w="3175">
            <a:solidFill>
              <a:schemeClr val="accent2"/>
            </a:solidFill>
            <a:headEnd type="none" w="sm" len="sm"/>
            <a:tailEnd type="oval" w="sm" len="sm"/>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2"/>
            </p:custDataLst>
          </p:nvPr>
        </p:nvSpPr>
        <p:spPr>
          <a:xfrm>
            <a:off x="5050062" y="1089385"/>
            <a:ext cx="2548760" cy="607788"/>
          </a:xfrm>
          <a:prstGeom prst="rect">
            <a:avLst/>
          </a:prstGeom>
          <a:noFill/>
        </p:spPr>
        <p:txBody>
          <a:bodyPr wrap="square" lIns="0" tIns="0" rIns="0" bIns="0" rtlCol="0" anchor="b" anchorCtr="0">
            <a:noAutofit/>
          </a:bodyPr>
          <a:lstStyle/>
          <a:p>
            <a:pPr>
              <a:spcBef>
                <a:spcPct val="0"/>
              </a:spcBef>
              <a:spcAft>
                <a:spcPct val="0"/>
              </a:spcAft>
            </a:pPr>
            <a:r>
              <a:rPr lang="zh-CN" altLang="en-US" sz="1530" b="1">
                <a:solidFill>
                  <a:schemeClr val="accent1"/>
                </a:solidFill>
                <a:latin typeface="+mn-ea"/>
                <a:cs typeface="+mn-ea"/>
                <a:sym typeface="+mn-ea"/>
              </a:rPr>
              <a:t>质量</a:t>
            </a:r>
            <a:endParaRPr lang="zh-CN" altLang="en-US" sz="1530" b="1">
              <a:solidFill>
                <a:schemeClr val="accent1"/>
              </a:solidFill>
              <a:latin typeface="+mn-ea"/>
              <a:cs typeface="+mn-ea"/>
              <a:sym typeface="+mn-ea"/>
            </a:endParaRPr>
          </a:p>
        </p:txBody>
      </p:sp>
      <p:sp>
        <p:nvSpPr>
          <p:cNvPr id="20" name="矩形 19"/>
          <p:cNvSpPr/>
          <p:nvPr>
            <p:custDataLst>
              <p:tags r:id="rId13"/>
            </p:custDataLst>
          </p:nvPr>
        </p:nvSpPr>
        <p:spPr>
          <a:xfrm>
            <a:off x="5050062" y="1719754"/>
            <a:ext cx="2548760" cy="693876"/>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190" dirty="0">
                <a:solidFill>
                  <a:schemeClr val="tx1">
                    <a:lumMod val="85000"/>
                    <a:lumOff val="15000"/>
                  </a:schemeClr>
                </a:solidFill>
                <a:latin typeface="+mn-ea"/>
                <a:cs typeface="+mn-ea"/>
                <a:sym typeface="+mn-ea"/>
              </a:rPr>
              <a:t>原型为</a:t>
            </a:r>
            <a:r>
              <a:rPr lang="en-US" altLang="zh-CN" sz="1190" dirty="0">
                <a:solidFill>
                  <a:schemeClr val="tx1">
                    <a:lumMod val="85000"/>
                    <a:lumOff val="15000"/>
                  </a:schemeClr>
                </a:solidFill>
                <a:latin typeface="+mn-ea"/>
                <a:cs typeface="+mn-ea"/>
                <a:sym typeface="+mn-ea"/>
              </a:rPr>
              <a:t>“</a:t>
            </a:r>
            <a:r>
              <a:rPr lang="zh-CN" altLang="en-US" sz="1190" dirty="0">
                <a:solidFill>
                  <a:schemeClr val="tx1">
                    <a:lumMod val="85000"/>
                    <a:lumOff val="15000"/>
                  </a:schemeClr>
                </a:solidFill>
                <a:latin typeface="+mn-ea"/>
                <a:cs typeface="+mn-ea"/>
                <a:sym typeface="+mn-ea"/>
              </a:rPr>
              <a:t>高保真原型</a:t>
            </a:r>
            <a:r>
              <a:rPr lang="en-US" altLang="zh-CN" sz="1190" dirty="0">
                <a:solidFill>
                  <a:schemeClr val="tx1">
                    <a:lumMod val="85000"/>
                    <a:lumOff val="15000"/>
                  </a:schemeClr>
                </a:solidFill>
                <a:latin typeface="+mn-ea"/>
                <a:cs typeface="+mn-ea"/>
                <a:sym typeface="+mn-ea"/>
              </a:rPr>
              <a:t>”</a:t>
            </a:r>
            <a:r>
              <a:rPr lang="zh-CN" altLang="en-US" sz="1190" dirty="0">
                <a:solidFill>
                  <a:schemeClr val="tx1">
                    <a:lumMod val="85000"/>
                    <a:lumOff val="15000"/>
                  </a:schemeClr>
                </a:solidFill>
                <a:latin typeface="+mn-ea"/>
                <a:cs typeface="+mn-ea"/>
                <a:sym typeface="+mn-ea"/>
              </a:rPr>
              <a:t>，可实现基础的界面跳转、按钮响应等</a:t>
            </a:r>
            <a:endParaRPr lang="en-US" altLang="zh-CN" sz="1190" dirty="0">
              <a:solidFill>
                <a:schemeClr val="tx1">
                  <a:lumMod val="85000"/>
                  <a:lumOff val="15000"/>
                </a:schemeClr>
              </a:solidFill>
              <a:latin typeface="+mn-ea"/>
              <a:cs typeface="+mn-ea"/>
              <a:sym typeface="+mn-ea"/>
            </a:endParaRPr>
          </a:p>
        </p:txBody>
      </p:sp>
      <p:cxnSp>
        <p:nvCxnSpPr>
          <p:cNvPr id="14" name="直接连接符 13"/>
          <p:cNvCxnSpPr/>
          <p:nvPr>
            <p:custDataLst>
              <p:tags r:id="rId14"/>
            </p:custDataLst>
          </p:nvPr>
        </p:nvCxnSpPr>
        <p:spPr>
          <a:xfrm>
            <a:off x="4815790" y="1393280"/>
            <a:ext cx="0" cy="1293667"/>
          </a:xfrm>
          <a:prstGeom prst="line">
            <a:avLst/>
          </a:prstGeom>
          <a:ln w="3175">
            <a:solidFill>
              <a:schemeClr val="accent1"/>
            </a:solidFill>
            <a:headEnd type="oval" w="sm" len="sm"/>
            <a:tailEnd type="none" w="sm" len="sm"/>
          </a:ln>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界面导航图</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output (1)"/>
          <p:cNvPicPr>
            <a:picLocks noChangeAspect="1"/>
          </p:cNvPicPr>
          <p:nvPr/>
        </p:nvPicPr>
        <p:blipFill>
          <a:blip r:embed="rId3"/>
          <a:srcRect t="3692"/>
          <a:stretch>
            <a:fillRect/>
          </a:stretch>
        </p:blipFill>
        <p:spPr>
          <a:xfrm>
            <a:off x="2526030" y="489585"/>
            <a:ext cx="3615055" cy="45923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0" y="1028708"/>
            <a:ext cx="9144074" cy="3200425"/>
          </a:xfrm>
          <a:custGeom>
            <a:avLst/>
            <a:gdLst/>
            <a:ahLst/>
            <a:cxnLst/>
            <a:rect l="l" t="t" r="r" b="b"/>
            <a:pathLst>
              <a:path w="9144074" h="3200425">
                <a:moveTo>
                  <a:pt x="0" y="0"/>
                </a:moveTo>
                <a:lnTo>
                  <a:pt x="9144074" y="0"/>
                </a:lnTo>
                <a:lnTo>
                  <a:pt x="9144074" y="3019699"/>
                </a:lnTo>
                <a:lnTo>
                  <a:pt x="2248930" y="3019699"/>
                </a:lnTo>
                <a:lnTo>
                  <a:pt x="2064319" y="3200425"/>
                </a:lnTo>
                <a:lnTo>
                  <a:pt x="1852308" y="3019699"/>
                </a:lnTo>
                <a:lnTo>
                  <a:pt x="0" y="3019699"/>
                </a:lnTo>
                <a:close/>
              </a:path>
            </a:pathLst>
          </a:custGeom>
          <a:solidFill>
            <a:srgbClr val="4472C4">
              <a:alpha val="20000"/>
            </a:srgbClr>
          </a:solidFill>
          <a:ln w="12700" cap="flat">
            <a:noFill/>
            <a:prstDash val="solid"/>
          </a:ln>
        </p:spPr>
        <p:txBody>
          <a:bodyPr lIns="91440" tIns="45720" rIns="91440" bIns="45720" rtlCol="0" anchor="ctr"/>
          <a:lstStyle/>
          <a:p>
            <a:pPr algn="ctr">
              <a:defRPr/>
            </a:pPr>
          </a:p>
        </p:txBody>
      </p:sp>
      <p:grpSp>
        <p:nvGrpSpPr>
          <p:cNvPr id="3" name="Group 3"/>
          <p:cNvGrpSpPr/>
          <p:nvPr/>
        </p:nvGrpSpPr>
        <p:grpSpPr>
          <a:xfrm>
            <a:off x="8321602" y="422121"/>
            <a:ext cx="525803" cy="458816"/>
            <a:chOff x="8321602" y="422121"/>
            <a:chExt cx="525803" cy="458816"/>
          </a:xfrm>
        </p:grpSpPr>
        <p:sp>
          <p:nvSpPr>
            <p:cNvPr id="4" name="Freeform 4"/>
            <p:cNvSpPr/>
            <p:nvPr/>
          </p:nvSpPr>
          <p:spPr>
            <a:xfrm>
              <a:off x="8321602" y="422121"/>
              <a:ext cx="226104" cy="458815"/>
            </a:xfrm>
            <a:custGeom>
              <a:avLst/>
              <a:gdLst/>
              <a:ahLst/>
              <a:cxnLst/>
              <a:rect l="l" t="t" r="r" b="b"/>
              <a:pathLst>
                <a:path w="226104" h="458815">
                  <a:moveTo>
                    <a:pt x="0" y="0"/>
                  </a:moveTo>
                  <a:lnTo>
                    <a:pt x="226104" y="0"/>
                  </a:lnTo>
                  <a:lnTo>
                    <a:pt x="226104" y="202336"/>
                  </a:lnTo>
                  <a:cubicBezTo>
                    <a:pt x="218166" y="371836"/>
                    <a:pt x="67108" y="457015"/>
                    <a:pt x="66834" y="458815"/>
                  </a:cubicBezTo>
                  <a:lnTo>
                    <a:pt x="58805" y="445779"/>
                  </a:lnTo>
                  <a:cubicBezTo>
                    <a:pt x="49192" y="434034"/>
                    <a:pt x="37492" y="422838"/>
                    <a:pt x="24008" y="412907"/>
                  </a:cubicBezTo>
                  <a:lnTo>
                    <a:pt x="14784" y="407737"/>
                  </a:lnTo>
                  <a:cubicBezTo>
                    <a:pt x="15721" y="407812"/>
                    <a:pt x="98284" y="345467"/>
                    <a:pt x="109423" y="226104"/>
                  </a:cubicBezTo>
                  <a:lnTo>
                    <a:pt x="0" y="226104"/>
                  </a:lnTo>
                  <a:close/>
                </a:path>
              </a:pathLst>
            </a:custGeom>
            <a:solidFill>
              <a:srgbClr val="F2F2F2">
                <a:alpha val="100000"/>
              </a:srgbClr>
            </a:solidFill>
            <a:ln w="12700" cap="flat">
              <a:noFill/>
              <a:prstDash val="solid"/>
            </a:ln>
          </p:spPr>
          <p:txBody>
            <a:bodyPr lIns="91440" tIns="45720" rIns="91440" bIns="45720" rtlCol="0" anchor="ctr"/>
            <a:lstStyle/>
            <a:p>
              <a:pPr algn="ctr">
                <a:defRPr/>
              </a:pPr>
            </a:p>
          </p:txBody>
        </p:sp>
        <p:sp>
          <p:nvSpPr>
            <p:cNvPr id="5" name="Freeform 5"/>
            <p:cNvSpPr/>
            <p:nvPr/>
          </p:nvSpPr>
          <p:spPr>
            <a:xfrm>
              <a:off x="8621301" y="422122"/>
              <a:ext cx="226104" cy="458815"/>
            </a:xfrm>
            <a:custGeom>
              <a:avLst/>
              <a:gdLst/>
              <a:ahLst/>
              <a:cxnLst/>
              <a:rect l="l" t="t" r="r" b="b"/>
              <a:pathLst>
                <a:path w="226104" h="458815">
                  <a:moveTo>
                    <a:pt x="0" y="0"/>
                  </a:moveTo>
                  <a:lnTo>
                    <a:pt x="226104" y="0"/>
                  </a:lnTo>
                  <a:lnTo>
                    <a:pt x="226104" y="202336"/>
                  </a:lnTo>
                  <a:cubicBezTo>
                    <a:pt x="218166" y="371836"/>
                    <a:pt x="67108" y="457015"/>
                    <a:pt x="66834" y="458815"/>
                  </a:cubicBezTo>
                  <a:lnTo>
                    <a:pt x="58805" y="445779"/>
                  </a:lnTo>
                  <a:cubicBezTo>
                    <a:pt x="49192" y="434034"/>
                    <a:pt x="37492" y="422838"/>
                    <a:pt x="24008" y="412907"/>
                  </a:cubicBezTo>
                  <a:lnTo>
                    <a:pt x="14784" y="407737"/>
                  </a:lnTo>
                  <a:cubicBezTo>
                    <a:pt x="15721" y="407812"/>
                    <a:pt x="98284" y="345467"/>
                    <a:pt x="109423" y="226104"/>
                  </a:cubicBezTo>
                  <a:lnTo>
                    <a:pt x="0" y="226104"/>
                  </a:lnTo>
                  <a:close/>
                </a:path>
              </a:pathLst>
            </a:custGeom>
            <a:solidFill>
              <a:srgbClr val="F2F2F2">
                <a:alpha val="100000"/>
              </a:srgbClr>
            </a:solidFill>
            <a:ln w="12700" cap="flat">
              <a:noFill/>
              <a:prstDash val="solid"/>
            </a:ln>
          </p:spPr>
          <p:txBody>
            <a:bodyPr lIns="91440" tIns="45720" rIns="91440" bIns="45720" rtlCol="0" anchor="ctr"/>
            <a:lstStyle/>
            <a:p>
              <a:pPr algn="ctr">
                <a:defRPr/>
              </a:pPr>
            </a:p>
          </p:txBody>
        </p:sp>
      </p:grpSp>
      <p:sp>
        <p:nvSpPr>
          <p:cNvPr id="6" name="AutoShape 6"/>
          <p:cNvSpPr/>
          <p:nvPr/>
        </p:nvSpPr>
        <p:spPr>
          <a:xfrm>
            <a:off x="457175" y="342884"/>
            <a:ext cx="7200957" cy="571500"/>
          </a:xfrm>
          <a:prstGeom prst="rect">
            <a:avLst/>
          </a:prstGeom>
          <a:noFill/>
          <a:ln w="12700">
            <a:noFill/>
            <a:prstDash val="solid"/>
          </a:ln>
        </p:spPr>
        <p:txBody>
          <a:bodyPr lIns="47625" tIns="19050" rIns="47625" bIns="19050" rtlCol="0" anchor="ctr"/>
          <a:lstStyle/>
          <a:p>
            <a:pPr indent="0" algn="l">
              <a:lnSpc>
                <a:spcPct val="100000"/>
              </a:lnSpc>
              <a:defRPr/>
            </a:pPr>
            <a:r>
              <a:rPr lang="en-US" sz="3300" b="1" i="0" u="none" strike="noStrike" spc="170">
                <a:solidFill>
                  <a:srgbClr val="4472C4"/>
                </a:solidFill>
                <a:latin typeface="微软雅黑"/>
                <a:ea typeface="微软雅黑"/>
                <a:cs typeface="微软雅黑"/>
                <a:sym typeface="微软雅黑"/>
              </a:rPr>
              <a:t>Develop Team</a:t>
            </a:r>
            <a:endParaRPr lang="en-US" sz="1100"/>
          </a:p>
        </p:txBody>
      </p:sp>
      <p:graphicFrame>
        <p:nvGraphicFramePr>
          <p:cNvPr id="7" name="Table 7"/>
          <p:cNvGraphicFramePr>
            <a:graphicFrameLocks noGrp="1"/>
          </p:cNvGraphicFramePr>
          <p:nvPr/>
        </p:nvGraphicFramePr>
        <p:xfrm>
          <a:off x="1301750" y="1295516"/>
          <a:ext cx="6540500" cy="2444750"/>
        </p:xfrm>
        <a:graphic>
          <a:graphicData uri="http://schemas.openxmlformats.org/drawingml/2006/table">
            <a:tbl>
              <a:tblPr>
                <a:effectLst/>
              </a:tblPr>
              <a:tblGrid>
                <a:gridCol w="1421130"/>
                <a:gridCol w="1709420"/>
                <a:gridCol w="3409950"/>
              </a:tblGrid>
              <a:tr h="438785">
                <a:tc>
                  <a:txBody>
                    <a:bodyPr/>
                    <a:lstStyle/>
                    <a:p>
                      <a:pPr indent="0" algn="ctr">
                        <a:lnSpc>
                          <a:spcPct val="117000"/>
                        </a:lnSpc>
                        <a:defRPr/>
                      </a:pPr>
                      <a:r>
                        <a:rPr lang="en-US" sz="1600" b="0" i="0" u="none" strike="noStrike" spc="120">
                          <a:solidFill>
                            <a:srgbClr val="000000"/>
                          </a:solidFill>
                          <a:latin typeface="微软雅黑"/>
                          <a:ea typeface="微软雅黑"/>
                          <a:cs typeface="微软雅黑"/>
                          <a:sym typeface="微软雅黑"/>
                        </a:rPr>
                        <a:t>Name</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0" cap="flat" cmpd="sng" algn="ctr">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8BADDA">
                        <a:alpha val="100000"/>
                      </a:srgbClr>
                    </a:solidFill>
                  </a:tcPr>
                </a:tc>
                <a:tc>
                  <a:txBody>
                    <a:bodyPr/>
                    <a:lstStyle/>
                    <a:p>
                      <a:pPr indent="0" algn="ctr">
                        <a:lnSpc>
                          <a:spcPct val="117000"/>
                        </a:lnSpc>
                        <a:defRPr/>
                      </a:pPr>
                      <a:r>
                        <a:rPr lang="en-US" sz="1600" b="0" i="0" u="none" strike="noStrike" spc="120">
                          <a:solidFill>
                            <a:srgbClr val="000000"/>
                          </a:solidFill>
                          <a:latin typeface="微软雅黑"/>
                          <a:ea typeface="微软雅黑"/>
                          <a:cs typeface="微软雅黑"/>
                          <a:sym typeface="微软雅黑"/>
                        </a:rPr>
                        <a:t>ID</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0" cap="flat" cmpd="sng" algn="ctr">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8BADDA">
                        <a:alpha val="100000"/>
                      </a:srgbClr>
                    </a:solidFill>
                  </a:tcPr>
                </a:tc>
                <a:tc>
                  <a:txBody>
                    <a:bodyPr/>
                    <a:lstStyle/>
                    <a:p>
                      <a:pPr indent="0" algn="ctr">
                        <a:lnSpc>
                          <a:spcPct val="117000"/>
                        </a:lnSpc>
                        <a:defRPr/>
                      </a:pPr>
                      <a:r>
                        <a:rPr lang="en-US" sz="1600" b="0" i="0" u="none" strike="noStrike" spc="120">
                          <a:solidFill>
                            <a:srgbClr val="000000"/>
                          </a:solidFill>
                          <a:latin typeface="微软雅黑"/>
                          <a:ea typeface="微软雅黑"/>
                          <a:cs typeface="微软雅黑"/>
                          <a:sym typeface="微软雅黑"/>
                        </a:rPr>
                        <a:t>Division of Labor</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0" cap="flat" cmpd="sng" algn="ctr">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8BADDA">
                        <a:alpha val="100000"/>
                      </a:srgbClr>
                    </a:solidFill>
                  </a:tcPr>
                </a:tc>
              </a:tr>
              <a:tr h="401320">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李沅衡</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2253551</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后端设计和开发</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r>
              <a:tr h="400685">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李俊旻</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2250763</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前端设计和开发</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401320">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赵子毅</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2254272</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AI模块设计和开发</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r>
              <a:tr h="401320">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王铭乾</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2251225</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后端设计和开发</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401320">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黄志栋</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2251760</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c>
                  <a:txBody>
                    <a:bodyPr/>
                    <a:lstStyle/>
                    <a:p>
                      <a:pPr indent="0" algn="ctr">
                        <a:lnSpc>
                          <a:spcPct val="117000"/>
                        </a:lnSpc>
                        <a:defRPr/>
                      </a:pPr>
                      <a:r>
                        <a:rPr lang="en-US" sz="1400" b="0" i="0" u="none" strike="noStrike" spc="120">
                          <a:solidFill>
                            <a:srgbClr val="000000"/>
                          </a:solidFill>
                          <a:latin typeface="微软雅黑"/>
                          <a:ea typeface="微软雅黑"/>
                          <a:cs typeface="微软雅黑"/>
                          <a:sym typeface="微软雅黑"/>
                        </a:rPr>
                        <a:t>AI模块设计和开发</a:t>
                      </a:r>
                      <a:endParaRPr lang="en-US" sz="1100"/>
                    </a:p>
                  </a:txBody>
                  <a:tcPr marL="177800" marR="177800" marT="66675" marB="66675">
                    <a:lnL w="0" cap="flat" cmpd="sng" algn="ctr">
                      <a:prstDash val="solid"/>
                      <a:round/>
                      <a:headEnd type="none" w="med" len="med"/>
                      <a:tailEnd type="none" w="med" len="med"/>
                    </a:lnL>
                    <a:lnR w="0" cap="flat" cmpd="sng" algn="ctr">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alpha val="100000"/>
                      </a:srgbClr>
                    </a:solidFill>
                  </a:tcPr>
                </a:tc>
              </a:tr>
            </a:tbl>
          </a:graphicData>
        </a:graphic>
      </p:graphicFrame>
      <p:sp>
        <p:nvSpPr>
          <p:cNvPr id="8" name="AutoShape 8"/>
          <p:cNvSpPr/>
          <p:nvPr/>
        </p:nvSpPr>
        <p:spPr>
          <a:xfrm>
            <a:off x="457172" y="4234479"/>
            <a:ext cx="8229657" cy="566137"/>
          </a:xfrm>
          <a:prstGeom prst="rect">
            <a:avLst/>
          </a:prstGeom>
          <a:noFill/>
          <a:ln w="12700">
            <a:noFill/>
            <a:prstDash val="dash"/>
          </a:ln>
        </p:spPr>
        <p:txBody>
          <a:bodyPr lIns="47625" tIns="19050" rIns="47625" bIns="19050" rtlCol="0" anchor="ctr"/>
          <a:lstStyle/>
          <a:p>
            <a:pPr indent="0" algn="l">
              <a:lnSpc>
                <a:spcPct val="100000"/>
              </a:lnSpc>
              <a:defRPr/>
            </a:pPr>
            <a:r>
              <a:rPr lang="en-US" sz="1800" b="0" i="0" u="none" strike="noStrike" spc="120">
                <a:solidFill>
                  <a:srgbClr val="404040"/>
                </a:solidFill>
                <a:latin typeface="微软雅黑"/>
                <a:ea typeface="微软雅黑"/>
                <a:cs typeface="微软雅黑"/>
                <a:sym typeface="微软雅黑"/>
              </a:rPr>
              <a:t>项目地址：https://github.com/Yuen647/Social-That-Gets-You.git</a:t>
            </a:r>
            <a:endParaRPr lang="en-US" sz="1100"/>
          </a:p>
        </p:txBody>
      </p:sp>
      <p:pic>
        <p:nvPicPr>
          <p:cNvPr id="9" name="Picture 9"/>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pic>
        <p:nvPicPr>
          <p:cNvPr id="3" name="图片 2" descr="截屏2025-04-18 16.12.55"/>
          <p:cNvPicPr>
            <a:picLocks noChangeAspect="1"/>
          </p:cNvPicPr>
          <p:nvPr/>
        </p:nvPicPr>
        <p:blipFill>
          <a:blip r:embed="rId3"/>
          <a:stretch>
            <a:fillRect/>
          </a:stretch>
        </p:blipFill>
        <p:spPr>
          <a:xfrm>
            <a:off x="944880" y="1388745"/>
            <a:ext cx="3539490" cy="2784475"/>
          </a:xfrm>
          <a:prstGeom prst="rect">
            <a:avLst/>
          </a:prstGeom>
        </p:spPr>
      </p:pic>
      <p:pic>
        <p:nvPicPr>
          <p:cNvPr id="5" name="图片 4" descr="截屏2025-04-18 16.13.37"/>
          <p:cNvPicPr>
            <a:picLocks noChangeAspect="1"/>
          </p:cNvPicPr>
          <p:nvPr/>
        </p:nvPicPr>
        <p:blipFill>
          <a:blip r:embed="rId4"/>
          <a:stretch>
            <a:fillRect/>
          </a:stretch>
        </p:blipFill>
        <p:spPr>
          <a:xfrm>
            <a:off x="5189220" y="1388745"/>
            <a:ext cx="2870200" cy="2784475"/>
          </a:xfrm>
          <a:prstGeom prst="rect">
            <a:avLst/>
          </a:prstGeom>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登录注册页面</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pic>
        <p:nvPicPr>
          <p:cNvPr id="4" name="图片 3" descr="截屏2025-04-18 16.15.16"/>
          <p:cNvPicPr>
            <a:picLocks noChangeAspect="1"/>
          </p:cNvPicPr>
          <p:nvPr/>
        </p:nvPicPr>
        <p:blipFill>
          <a:blip r:embed="rId3"/>
          <a:stretch>
            <a:fillRect/>
          </a:stretch>
        </p:blipFill>
        <p:spPr>
          <a:xfrm>
            <a:off x="213995" y="1009015"/>
            <a:ext cx="9144000" cy="3822700"/>
          </a:xfrm>
          <a:prstGeom prst="rect">
            <a:avLst/>
          </a:prstGeom>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笔记页面</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发布笔记页面</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截屏2025-04-18 16.16.20"/>
          <p:cNvPicPr>
            <a:picLocks noChangeAspect="1"/>
          </p:cNvPicPr>
          <p:nvPr/>
        </p:nvPicPr>
        <p:blipFill>
          <a:blip r:embed="rId3"/>
          <a:stretch>
            <a:fillRect/>
          </a:stretch>
        </p:blipFill>
        <p:spPr>
          <a:xfrm>
            <a:off x="1468120" y="1062355"/>
            <a:ext cx="6074410" cy="371983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7"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个人信息页面</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截屏2025-04-18 16.17.13"/>
          <p:cNvPicPr>
            <a:picLocks noChangeAspect="1"/>
          </p:cNvPicPr>
          <p:nvPr/>
        </p:nvPicPr>
        <p:blipFill>
          <a:blip r:embed="rId3"/>
          <a:stretch>
            <a:fillRect/>
          </a:stretch>
        </p:blipFill>
        <p:spPr>
          <a:xfrm>
            <a:off x="946150" y="991235"/>
            <a:ext cx="7120890" cy="368554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4440" y="2066290"/>
            <a:ext cx="908685" cy="633095"/>
          </a:xfrm>
          <a:prstGeom prst="rect">
            <a:avLst/>
          </a:prstGeom>
          <a:noFill/>
          <a:ln w="12700">
            <a:noFill/>
            <a:prstDash val="solid"/>
          </a:ln>
        </p:spPr>
        <p:txBody>
          <a:bodyPr lIns="95250" tIns="95250" rIns="95250" bIns="95250" rtlCol="0" anchor="t"/>
          <a:lstStyle/>
          <a:p>
            <a:pPr indent="0" algn="ctr">
              <a:lnSpc>
                <a:spcPct val="100000"/>
              </a:lnSpc>
              <a:defRPr/>
            </a:pPr>
            <a:r>
              <a:rPr lang="en-US" sz="2800" b="1" i="0" u="none" strike="noStrike">
                <a:solidFill>
                  <a:srgbClr val="374D87"/>
                </a:solidFill>
                <a:latin typeface="微软雅黑"/>
                <a:ea typeface="微软雅黑"/>
                <a:cs typeface="微软雅黑"/>
                <a:sym typeface="微软雅黑"/>
              </a:rPr>
              <a:t>4</a:t>
            </a:r>
            <a:endParaRPr lang="en-US" sz="1100"/>
          </a:p>
        </p:txBody>
      </p:sp>
      <p:sp>
        <p:nvSpPr>
          <p:cNvPr id="3" name="AutoShape 3"/>
          <p:cNvSpPr/>
          <p:nvPr/>
        </p:nvSpPr>
        <p:spPr>
          <a:xfrm>
            <a:off x="2389151" y="1975030"/>
            <a:ext cx="6294179" cy="690880"/>
          </a:xfrm>
          <a:prstGeom prst="rect">
            <a:avLst/>
          </a:prstGeom>
          <a:noFill/>
          <a:ln w="12700">
            <a:noFill/>
            <a:prstDash val="solid"/>
          </a:ln>
        </p:spPr>
        <p:txBody>
          <a:bodyPr lIns="95250" tIns="95250" rIns="95250" bIns="95250" rtlCol="0" anchor="t"/>
          <a:lstStyle/>
          <a:p>
            <a:pPr indent="0" algn="l">
              <a:lnSpc>
                <a:spcPct val="117000"/>
              </a:lnSpc>
              <a:defRPr/>
            </a:pPr>
            <a:r>
              <a:rPr lang="zh-CN" altLang="en-US" sz="2800" b="1" i="0" u="none" strike="noStrike">
                <a:solidFill>
                  <a:srgbClr val="374D87"/>
                </a:solidFill>
                <a:latin typeface="微软雅黑"/>
                <a:ea typeface="微软雅黑"/>
                <a:cs typeface="微软雅黑"/>
                <a:sym typeface="微软雅黑"/>
              </a:rPr>
              <a:t>接口</a:t>
            </a:r>
            <a:r>
              <a:rPr lang="en-US" altLang="zh-CN" sz="2800" b="1" i="0" u="none" strike="noStrike">
                <a:solidFill>
                  <a:srgbClr val="374D87"/>
                </a:solidFill>
                <a:latin typeface="微软雅黑"/>
                <a:ea typeface="微软雅黑"/>
                <a:cs typeface="微软雅黑"/>
                <a:sym typeface="微软雅黑"/>
              </a:rPr>
              <a:t>/</a:t>
            </a:r>
            <a:r>
              <a:rPr lang="zh-CN" altLang="en-US" sz="2800" b="1" i="0" u="none" strike="noStrike">
                <a:solidFill>
                  <a:srgbClr val="374D87"/>
                </a:solidFill>
                <a:latin typeface="微软雅黑"/>
                <a:ea typeface="微软雅黑"/>
                <a:cs typeface="微软雅黑"/>
                <a:sym typeface="微软雅黑"/>
              </a:rPr>
              <a:t>数据设计</a:t>
            </a:r>
            <a:endParaRPr lang="zh-CN" altLang="en-US" sz="2800" b="1" i="0" u="none" strike="noStrike">
              <a:solidFill>
                <a:srgbClr val="374D87"/>
              </a:solidFill>
              <a:latin typeface="微软雅黑"/>
              <a:ea typeface="微软雅黑"/>
              <a:cs typeface="微软雅黑"/>
              <a:sym typeface="微软雅黑"/>
            </a:endParaRPr>
          </a:p>
        </p:txBody>
      </p:sp>
      <p:pic>
        <p:nvPicPr>
          <p:cNvPr id="4" name="Picture 4"/>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接口设计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
        <p:nvSpPr>
          <p:cNvPr id="12" name="AutoShape 7"/>
          <p:cNvSpPr/>
          <p:nvPr/>
        </p:nvSpPr>
        <p:spPr>
          <a:xfrm>
            <a:off x="4662805" y="687070"/>
            <a:ext cx="4358005" cy="2102485"/>
          </a:xfrm>
          <a:prstGeom prst="roundRect">
            <a:avLst>
              <a:gd name="adj" fmla="val 14161"/>
            </a:avLst>
          </a:prstGeom>
          <a:solidFill>
            <a:srgbClr val="FFFFFF">
              <a:alpha val="100000"/>
            </a:srgbClr>
          </a:solidFill>
          <a:ln w="12700" cap="flat" cmpd="sng">
            <a:solidFill>
              <a:srgbClr val="ED7D31">
                <a:alpha val="20000"/>
              </a:srgbClr>
            </a:solidFill>
            <a:prstDash val="solid"/>
            <a:round/>
          </a:ln>
          <a:effectLst>
            <a:outerShdw blurRad="508000" dist="50800" dir="5400000" algn="ctr" rotWithShape="0">
              <a:srgbClr val="ED7D31">
                <a:alpha val="20000"/>
              </a:srgbClr>
            </a:outerShdw>
          </a:effectLst>
        </p:spPr>
        <p:txBody>
          <a:bodyPr wrap="square" lIns="0" tIns="45720" rIns="0" bIns="45720" rtlCol="0" anchor="ctr">
            <a:noAutofit/>
          </a:bodyPr>
          <a:lstStyle/>
          <a:p>
            <a:pPr algn="ctr">
              <a:defRPr/>
            </a:pPr>
          </a:p>
        </p:txBody>
      </p:sp>
      <p:sp>
        <p:nvSpPr>
          <p:cNvPr id="13" name="AutoShape 8"/>
          <p:cNvSpPr/>
          <p:nvPr/>
        </p:nvSpPr>
        <p:spPr>
          <a:xfrm>
            <a:off x="4768215" y="782955"/>
            <a:ext cx="487680" cy="463550"/>
          </a:xfrm>
          <a:prstGeom prst="ellipse">
            <a:avLst/>
          </a:prstGeom>
          <a:gradFill rotWithShape="0">
            <a:gsLst>
              <a:gs pos="0">
                <a:srgbClr val="ED7D31">
                  <a:alpha val="100000"/>
                </a:srgbClr>
              </a:gs>
              <a:gs pos="100000">
                <a:srgbClr val="C55A11">
                  <a:alpha val="100000"/>
                </a:srgbClr>
              </a:gs>
            </a:gsLst>
            <a:lin ang="7680000"/>
          </a:gradFill>
          <a:ln w="12700" cap="flat">
            <a:noFill/>
            <a:prstDash val="solid"/>
          </a:ln>
          <a:effectLst>
            <a:outerShdw blurRad="254000" dist="76200" dir="5399998" algn="ctr" rotWithShape="0">
              <a:srgbClr val="ED7D31">
                <a:alpha val="25000"/>
              </a:srgbClr>
            </a:outerShdw>
          </a:effectLst>
        </p:spPr>
        <p:txBody>
          <a:bodyPr wrap="square" lIns="0" tIns="0" rIns="0" bIns="0" rtlCol="0" anchor="ctr">
            <a:noAutofit/>
          </a:bodyPr>
          <a:lstStyle/>
          <a:p>
            <a:pPr indent="0" algn="ctr">
              <a:lnSpc>
                <a:spcPct val="100000"/>
              </a:lnSpc>
              <a:defRPr/>
            </a:pPr>
            <a:r>
              <a:rPr lang="en-US" sz="2000" b="1" i="0" u="none" strike="noStrike">
                <a:solidFill>
                  <a:srgbClr val="FFFFFF"/>
                </a:solidFill>
                <a:latin typeface="Times New Roman" panose="02020503050405090304"/>
                <a:ea typeface="Times New Roman" panose="02020503050405090304"/>
                <a:cs typeface="Times New Roman" panose="02020503050405090304"/>
                <a:sym typeface="Times New Roman" panose="02020503050405090304"/>
              </a:rPr>
              <a:t>02</a:t>
            </a:r>
            <a:endParaRPr lang="en-US" sz="1100"/>
          </a:p>
        </p:txBody>
      </p:sp>
      <p:sp>
        <p:nvSpPr>
          <p:cNvPr id="14" name="AutoShape 9"/>
          <p:cNvSpPr/>
          <p:nvPr/>
        </p:nvSpPr>
        <p:spPr>
          <a:xfrm>
            <a:off x="4931410" y="1218565"/>
            <a:ext cx="3950335" cy="1492250"/>
          </a:xfrm>
          <a:prstGeom prst="rect">
            <a:avLst/>
          </a:prstGeom>
          <a:noFill/>
          <a:ln w="12700">
            <a:noFill/>
            <a:prstDash val="solid"/>
          </a:ln>
        </p:spPr>
        <p:txBody>
          <a:bodyPr wrap="square" lIns="0" tIns="0" rIns="0" bIns="0" rtlCol="0" anchor="t">
            <a:noAutofit/>
          </a:bodyPr>
          <a:lstStyle/>
          <a:p>
            <a:pPr indent="0" algn="l">
              <a:lnSpc>
                <a:spcPct val="150000"/>
              </a:lnSpc>
              <a:defRPr/>
            </a:pPr>
            <a:r>
              <a:rPr lang="en-US" b="0" i="0" u="none" strike="noStrike">
                <a:solidFill>
                  <a:srgbClr val="262626"/>
                </a:solidFill>
                <a:latin typeface="Noto Sans SC"/>
                <a:ea typeface="Noto Sans SC"/>
                <a:cs typeface="Noto Sans SC"/>
                <a:sym typeface="Noto Sans SC"/>
              </a:rPr>
              <a:t>类间接口用于</a:t>
            </a:r>
            <a:r>
              <a:rPr lang="en-US" b="1" i="0" u="none" strike="noStrike">
                <a:solidFill>
                  <a:srgbClr val="262626"/>
                </a:solidFill>
                <a:latin typeface="Noto Sans SC"/>
                <a:ea typeface="Noto Sans SC"/>
                <a:cs typeface="Noto Sans SC"/>
                <a:sym typeface="Noto Sans SC"/>
              </a:rPr>
              <a:t>不同类之间的交互</a:t>
            </a:r>
            <a:r>
              <a:rPr lang="en-US" b="0" i="0" u="none" strike="noStrike">
                <a:solidFill>
                  <a:srgbClr val="262626"/>
                </a:solidFill>
                <a:latin typeface="Noto Sans SC"/>
                <a:ea typeface="Noto Sans SC"/>
                <a:cs typeface="Noto Sans SC"/>
                <a:sym typeface="Noto Sans SC"/>
              </a:rPr>
              <a:t>，如</a:t>
            </a:r>
            <a:r>
              <a:rPr lang="en-US" b="1" i="0" u="none" strike="noStrike">
                <a:solidFill>
                  <a:srgbClr val="262626"/>
                </a:solidFill>
                <a:latin typeface="Times New Roman" panose="02020503050405090304"/>
                <a:ea typeface="Times New Roman" panose="02020503050405090304"/>
                <a:cs typeface="Times New Roman" panose="02020503050405090304"/>
                <a:sym typeface="Times New Roman" panose="02020503050405090304"/>
              </a:rPr>
              <a:t>Comment</a:t>
            </a:r>
            <a:r>
              <a:rPr lang="en-US" b="0" i="0" u="none" strike="noStrike">
                <a:solidFill>
                  <a:srgbClr val="262626"/>
                </a:solidFill>
                <a:latin typeface="Noto Sans SC"/>
                <a:ea typeface="Noto Sans SC"/>
                <a:cs typeface="Noto Sans SC"/>
                <a:sym typeface="Noto Sans SC"/>
              </a:rPr>
              <a:t>类与</a:t>
            </a:r>
            <a:r>
              <a:rPr lang="en-US" b="1" i="0" u="none" strike="noStrike">
                <a:solidFill>
                  <a:srgbClr val="262626"/>
                </a:solidFill>
                <a:latin typeface="Times New Roman" panose="02020503050405090304"/>
                <a:ea typeface="Times New Roman" panose="02020503050405090304"/>
                <a:cs typeface="Times New Roman" panose="02020503050405090304"/>
                <a:sym typeface="Times New Roman" panose="02020503050405090304"/>
              </a:rPr>
              <a:t>Post</a:t>
            </a:r>
            <a:r>
              <a:rPr lang="en-US" b="0" i="0" u="none" strike="noStrike">
                <a:solidFill>
                  <a:srgbClr val="262626"/>
                </a:solidFill>
                <a:latin typeface="Noto Sans SC"/>
                <a:ea typeface="Noto Sans SC"/>
                <a:cs typeface="Noto Sans SC"/>
                <a:sym typeface="Noto Sans SC"/>
              </a:rPr>
              <a:t>类通过</a:t>
            </a:r>
            <a:r>
              <a:rPr lang="en-US" b="1" i="0" u="none" strike="noStrike">
                <a:solidFill>
                  <a:srgbClr val="262626"/>
                </a:solidFill>
                <a:latin typeface="Times New Roman" panose="02020503050405090304"/>
                <a:ea typeface="Times New Roman" panose="02020503050405090304"/>
                <a:cs typeface="Times New Roman" panose="02020503050405090304"/>
                <a:sym typeface="Times New Roman" panose="02020503050405090304"/>
              </a:rPr>
              <a:t>addComment</a:t>
            </a:r>
            <a:r>
              <a:rPr lang="en-US" b="0" i="0" u="none" strike="noStrike">
                <a:solidFill>
                  <a:srgbClr val="262626"/>
                </a:solidFill>
                <a:latin typeface="Noto Sans SC"/>
                <a:ea typeface="Noto Sans SC"/>
                <a:cs typeface="Noto Sans SC"/>
                <a:sym typeface="Noto Sans SC"/>
              </a:rPr>
              <a:t>方法关联评论与帖子，</a:t>
            </a:r>
            <a:r>
              <a:rPr lang="en-US" b="1" i="0" u="none" strike="noStrike">
                <a:solidFill>
                  <a:srgbClr val="262626"/>
                </a:solidFill>
                <a:latin typeface="Noto Sans SC"/>
                <a:ea typeface="Noto Sans SC"/>
                <a:cs typeface="Noto Sans SC"/>
                <a:sym typeface="Noto Sans SC"/>
              </a:rPr>
              <a:t>确保类之间协同工作</a:t>
            </a:r>
            <a:r>
              <a:rPr lang="en-US" b="0" i="0" u="none" strike="noStrike">
                <a:solidFill>
                  <a:srgbClr val="262626"/>
                </a:solidFill>
                <a:latin typeface="Noto Sans SC"/>
                <a:ea typeface="Noto Sans SC"/>
                <a:cs typeface="Noto Sans SC"/>
                <a:sym typeface="Noto Sans SC"/>
              </a:rPr>
              <a:t>并遵循</a:t>
            </a:r>
            <a:r>
              <a:rPr lang="en-US" b="1" i="0" u="none" strike="noStrike">
                <a:solidFill>
                  <a:srgbClr val="262626"/>
                </a:solidFill>
                <a:latin typeface="Noto Sans SC"/>
                <a:ea typeface="Noto Sans SC"/>
                <a:cs typeface="Noto Sans SC"/>
                <a:sym typeface="Noto Sans SC"/>
              </a:rPr>
              <a:t>高内聚低耦合</a:t>
            </a:r>
            <a:r>
              <a:rPr lang="en-US" b="0" i="0" u="none" strike="noStrike">
                <a:solidFill>
                  <a:srgbClr val="262626"/>
                </a:solidFill>
                <a:latin typeface="Noto Sans SC"/>
                <a:ea typeface="Noto Sans SC"/>
                <a:cs typeface="Noto Sans SC"/>
                <a:sym typeface="Noto Sans SC"/>
              </a:rPr>
              <a:t>原则，通常</a:t>
            </a:r>
            <a:r>
              <a:rPr lang="en-US" b="1" i="0" u="none" strike="noStrike">
                <a:solidFill>
                  <a:srgbClr val="262626"/>
                </a:solidFill>
                <a:latin typeface="Noto Sans SC"/>
                <a:ea typeface="Noto Sans SC"/>
                <a:cs typeface="Noto Sans SC"/>
                <a:sym typeface="Noto Sans SC"/>
              </a:rPr>
              <a:t>通过参数传递信息并返回结果</a:t>
            </a:r>
            <a:r>
              <a:rPr lang="en-US" b="0" i="0" u="none" strike="noStrike">
                <a:solidFill>
                  <a:srgbClr val="262626"/>
                </a:solidFill>
                <a:latin typeface="Noto Sans SC"/>
                <a:ea typeface="Noto Sans SC"/>
                <a:cs typeface="Noto Sans SC"/>
                <a:sym typeface="Noto Sans SC"/>
              </a:rPr>
              <a:t>，保证业务逻辑正确。</a:t>
            </a:r>
            <a:endParaRPr lang="en-US"/>
          </a:p>
        </p:txBody>
      </p:sp>
      <p:sp>
        <p:nvSpPr>
          <p:cNvPr id="15" name="AutoShape 10"/>
          <p:cNvSpPr/>
          <p:nvPr/>
        </p:nvSpPr>
        <p:spPr>
          <a:xfrm>
            <a:off x="5335905" y="775970"/>
            <a:ext cx="3341370" cy="393700"/>
          </a:xfrm>
          <a:prstGeom prst="rect">
            <a:avLst/>
          </a:prstGeom>
          <a:noFill/>
          <a:ln w="12700">
            <a:noFill/>
            <a:prstDash val="solid"/>
          </a:ln>
        </p:spPr>
        <p:txBody>
          <a:bodyPr wrap="square" lIns="0" tIns="0" rIns="0" bIns="0" rtlCol="0" anchor="b">
            <a:noAutofit/>
          </a:bodyPr>
          <a:lstStyle/>
          <a:p>
            <a:pPr indent="0" algn="l">
              <a:lnSpc>
                <a:spcPct val="100000"/>
              </a:lnSpc>
              <a:defRPr/>
            </a:pPr>
            <a:r>
              <a:rPr lang="en-US" sz="1800" b="1" i="0" u="none" strike="noStrike">
                <a:solidFill>
                  <a:srgbClr val="000000"/>
                </a:solidFill>
                <a:latin typeface="Noto Sans SC"/>
                <a:ea typeface="Noto Sans SC"/>
                <a:cs typeface="Noto Sans SC"/>
                <a:sym typeface="Noto Sans SC"/>
              </a:rPr>
              <a:t>类间接口</a:t>
            </a:r>
            <a:endParaRPr lang="en-US" sz="1100"/>
          </a:p>
        </p:txBody>
      </p:sp>
      <p:sp>
        <p:nvSpPr>
          <p:cNvPr id="16" name="AutoShape 11"/>
          <p:cNvSpPr/>
          <p:nvPr/>
        </p:nvSpPr>
        <p:spPr>
          <a:xfrm>
            <a:off x="4652645" y="2831465"/>
            <a:ext cx="4358005" cy="2242185"/>
          </a:xfrm>
          <a:prstGeom prst="roundRect">
            <a:avLst>
              <a:gd name="adj" fmla="val 12731"/>
            </a:avLst>
          </a:prstGeom>
          <a:solidFill>
            <a:srgbClr val="FFFFFF">
              <a:alpha val="100000"/>
            </a:srgbClr>
          </a:solidFill>
          <a:ln w="12700" cap="flat" cmpd="sng">
            <a:solidFill>
              <a:srgbClr val="ED7D31">
                <a:alpha val="20000"/>
              </a:srgbClr>
            </a:solidFill>
            <a:prstDash val="solid"/>
            <a:round/>
          </a:ln>
          <a:effectLst>
            <a:outerShdw blurRad="508000" dist="50800" dir="5400000" algn="ctr" rotWithShape="0">
              <a:srgbClr val="ED7D31">
                <a:alpha val="20000"/>
              </a:srgbClr>
            </a:outerShdw>
          </a:effectLst>
        </p:spPr>
        <p:txBody>
          <a:bodyPr wrap="square" lIns="0" tIns="45720" rIns="0" bIns="45720" rtlCol="0" anchor="ctr">
            <a:noAutofit/>
          </a:bodyPr>
          <a:lstStyle/>
          <a:p>
            <a:pPr algn="ctr">
              <a:defRPr/>
            </a:pPr>
          </a:p>
        </p:txBody>
      </p:sp>
      <p:sp>
        <p:nvSpPr>
          <p:cNvPr id="17" name="AutoShape 12"/>
          <p:cNvSpPr/>
          <p:nvPr/>
        </p:nvSpPr>
        <p:spPr>
          <a:xfrm>
            <a:off x="4702810" y="2867025"/>
            <a:ext cx="503555" cy="481330"/>
          </a:xfrm>
          <a:prstGeom prst="ellipse">
            <a:avLst/>
          </a:prstGeom>
          <a:gradFill rotWithShape="0">
            <a:gsLst>
              <a:gs pos="0">
                <a:srgbClr val="ED7D31">
                  <a:alpha val="100000"/>
                </a:srgbClr>
              </a:gs>
              <a:gs pos="100000">
                <a:srgbClr val="C55A11">
                  <a:alpha val="100000"/>
                </a:srgbClr>
              </a:gs>
            </a:gsLst>
            <a:lin ang="7680000"/>
          </a:gradFill>
          <a:ln w="12700" cap="flat">
            <a:noFill/>
            <a:prstDash val="solid"/>
          </a:ln>
          <a:effectLst>
            <a:outerShdw blurRad="254000" dist="76200" dir="5399998" algn="ctr" rotWithShape="0">
              <a:srgbClr val="ED7D31">
                <a:alpha val="25000"/>
              </a:srgbClr>
            </a:outerShdw>
          </a:effectLst>
        </p:spPr>
        <p:txBody>
          <a:bodyPr wrap="square" lIns="0" tIns="0" rIns="0" bIns="0" rtlCol="0" anchor="ctr">
            <a:noAutofit/>
          </a:bodyPr>
          <a:lstStyle/>
          <a:p>
            <a:pPr indent="0" algn="ctr">
              <a:lnSpc>
                <a:spcPct val="100000"/>
              </a:lnSpc>
              <a:defRPr/>
            </a:pPr>
            <a:r>
              <a:rPr lang="en-US" sz="2000" b="1" i="0" u="none" strike="noStrike">
                <a:solidFill>
                  <a:srgbClr val="FFFFFF"/>
                </a:solidFill>
                <a:latin typeface="Times New Roman" panose="02020503050405090304"/>
                <a:ea typeface="Times New Roman" panose="02020503050405090304"/>
                <a:cs typeface="Times New Roman" panose="02020503050405090304"/>
                <a:sym typeface="Times New Roman" panose="02020503050405090304"/>
              </a:rPr>
              <a:t>04</a:t>
            </a:r>
            <a:endParaRPr lang="en-US" sz="1100"/>
          </a:p>
        </p:txBody>
      </p:sp>
      <p:sp>
        <p:nvSpPr>
          <p:cNvPr id="18" name="AutoShape 13"/>
          <p:cNvSpPr/>
          <p:nvPr/>
        </p:nvSpPr>
        <p:spPr>
          <a:xfrm>
            <a:off x="4986020" y="3383280"/>
            <a:ext cx="3895725" cy="1951990"/>
          </a:xfrm>
          <a:prstGeom prst="rect">
            <a:avLst/>
          </a:prstGeom>
          <a:noFill/>
          <a:ln w="12700">
            <a:noFill/>
            <a:prstDash val="solid"/>
          </a:ln>
        </p:spPr>
        <p:txBody>
          <a:bodyPr wrap="square" lIns="0" tIns="0" rIns="0" bIns="0" rtlCol="0" anchor="t">
            <a:noAutofit/>
          </a:bodyPr>
          <a:lstStyle/>
          <a:p>
            <a:pPr indent="0" algn="l">
              <a:lnSpc>
                <a:spcPct val="150000"/>
              </a:lnSpc>
              <a:defRPr/>
            </a:pPr>
            <a:r>
              <a:rPr lang="en-US" b="0" i="0" u="none" strike="noStrike" dirty="0" err="1">
                <a:solidFill>
                  <a:srgbClr val="262626"/>
                </a:solidFill>
                <a:latin typeface="Noto Sans SC"/>
                <a:ea typeface="Noto Sans SC"/>
                <a:cs typeface="Noto Sans SC"/>
                <a:sym typeface="Noto Sans SC"/>
              </a:rPr>
              <a:t>系统与外部系统的接口负责</a:t>
            </a:r>
            <a:r>
              <a:rPr lang="en-US" b="1" i="0" u="none" strike="noStrike" dirty="0" err="1">
                <a:solidFill>
                  <a:srgbClr val="262626"/>
                </a:solidFill>
                <a:latin typeface="Noto Sans SC"/>
                <a:ea typeface="Noto Sans SC"/>
                <a:cs typeface="Noto Sans SC"/>
                <a:sym typeface="Noto Sans SC"/>
              </a:rPr>
              <a:t>集成与交互</a:t>
            </a:r>
            <a:r>
              <a:rPr lang="en-US" b="0" i="0" u="none" strike="noStrike" dirty="0" err="1">
                <a:solidFill>
                  <a:srgbClr val="262626"/>
                </a:solidFill>
                <a:latin typeface="Noto Sans SC"/>
                <a:ea typeface="Noto Sans SC"/>
                <a:cs typeface="Noto Sans SC"/>
                <a:sym typeface="Noto Sans SC"/>
              </a:rPr>
              <a:t>，如</a:t>
            </a:r>
            <a:r>
              <a:rPr lang="en-US" altLang="zh-CN" b="0" i="0" u="none" strike="noStrike" dirty="0" err="1">
                <a:solidFill>
                  <a:srgbClr val="262626"/>
                </a:solidFill>
                <a:latin typeface="Noto Sans SC"/>
                <a:ea typeface="Noto Sans SC"/>
                <a:cs typeface="Noto Sans SC"/>
                <a:sym typeface="Noto Sans SC"/>
              </a:rPr>
              <a:t>AI</a:t>
            </a:r>
            <a:r>
              <a:rPr lang="zh-CN" altLang="en-US" b="0" i="0" u="none" strike="noStrike" dirty="0">
                <a:solidFill>
                  <a:srgbClr val="262626"/>
                </a:solidFill>
                <a:latin typeface="Noto Sans SC"/>
                <a:ea typeface="Noto Sans SC"/>
                <a:cs typeface="Noto Sans SC"/>
                <a:sym typeface="Noto Sans SC"/>
              </a:rPr>
              <a:t>对话</a:t>
            </a:r>
            <a:r>
              <a:rPr lang="en-US" b="0" i="0" u="none" strike="noStrike" dirty="0" err="1">
                <a:solidFill>
                  <a:srgbClr val="262626"/>
                </a:solidFill>
                <a:latin typeface="Noto Sans SC"/>
                <a:ea typeface="Noto Sans SC"/>
                <a:cs typeface="Noto Sans SC"/>
                <a:sym typeface="Noto Sans SC"/>
              </a:rPr>
              <a:t>子系统的</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analyze</a:t>
            </a:r>
            <a:r>
              <a:rPr lang="en-US" altLang="zh-CN"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Dialogue</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Data</a:t>
            </a:r>
            <a:r>
              <a:rPr lang="en-US" b="0" i="0" u="none" strike="noStrike" dirty="0" err="1">
                <a:solidFill>
                  <a:srgbClr val="262626"/>
                </a:solidFill>
                <a:latin typeface="Noto Sans SC"/>
                <a:ea typeface="Noto Sans SC"/>
                <a:cs typeface="Noto Sans SC"/>
                <a:sym typeface="Noto Sans SC"/>
              </a:rPr>
              <a:t>接口</a:t>
            </a:r>
            <a:r>
              <a:rPr lang="en-US" b="1" i="0" u="none" strike="noStrike" dirty="0" err="1">
                <a:solidFill>
                  <a:srgbClr val="262626"/>
                </a:solidFill>
                <a:latin typeface="Noto Sans SC"/>
                <a:ea typeface="Noto Sans SC"/>
                <a:cs typeface="Noto Sans SC"/>
                <a:sym typeface="Noto Sans SC"/>
              </a:rPr>
              <a:t>调用大语言模型服务</a:t>
            </a:r>
            <a:r>
              <a:rPr lang="en-US" b="0" i="0" u="none" strike="noStrike" dirty="0" err="1">
                <a:solidFill>
                  <a:srgbClr val="262626"/>
                </a:solidFill>
                <a:latin typeface="Noto Sans SC"/>
                <a:ea typeface="Noto Sans SC"/>
                <a:cs typeface="Noto Sans SC"/>
                <a:sym typeface="Noto Sans SC"/>
              </a:rPr>
              <a:t>分析</a:t>
            </a:r>
            <a:r>
              <a:rPr lang="zh-CN" altLang="en-US" b="0" i="0" u="none" strike="noStrike" dirty="0">
                <a:solidFill>
                  <a:srgbClr val="262626"/>
                </a:solidFill>
                <a:latin typeface="Noto Sans SC"/>
                <a:ea typeface="Noto Sans SC"/>
                <a:cs typeface="Noto Sans SC"/>
                <a:sym typeface="Noto Sans SC"/>
              </a:rPr>
              <a:t>对话</a:t>
            </a:r>
            <a:r>
              <a:rPr lang="en-US" b="0" i="0" u="none" strike="noStrike" dirty="0" err="1">
                <a:solidFill>
                  <a:srgbClr val="262626"/>
                </a:solidFill>
                <a:latin typeface="Noto Sans SC"/>
                <a:ea typeface="Noto Sans SC"/>
                <a:cs typeface="Noto Sans SC"/>
                <a:sym typeface="Noto Sans SC"/>
              </a:rPr>
              <a:t>数据，</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OSS提供文件上传和管理功能</a:t>
            </a:r>
            <a:r>
              <a:rPr lang="en-US" b="0" i="0" u="none" strike="noStrike" dirty="0" err="1">
                <a:solidFill>
                  <a:srgbClr val="262626"/>
                </a:solidFill>
                <a:latin typeface="Noto Sans SC"/>
                <a:ea typeface="Noto Sans SC"/>
                <a:cs typeface="Noto Sans SC"/>
                <a:sym typeface="Noto Sans SC"/>
              </a:rPr>
              <a:t>。接口注重安全性与性能，通过</a:t>
            </a:r>
            <a:r>
              <a:rPr lang="en-US" b="1" i="0" u="none" strike="noStrike" dirty="0" err="1">
                <a:solidFill>
                  <a:srgbClr val="262626"/>
                </a:solidFill>
                <a:latin typeface="Noto Sans SC"/>
                <a:ea typeface="Noto Sans SC"/>
                <a:cs typeface="Noto Sans SC"/>
                <a:sym typeface="Noto Sans SC"/>
              </a:rPr>
              <a:t>认证和权限验证</a:t>
            </a:r>
            <a:r>
              <a:rPr lang="en-US" b="0" i="0" u="none" strike="noStrike" dirty="0" err="1">
                <a:solidFill>
                  <a:srgbClr val="262626"/>
                </a:solidFill>
                <a:latin typeface="Noto Sans SC"/>
                <a:ea typeface="Noto Sans SC"/>
                <a:cs typeface="Noto Sans SC"/>
                <a:sym typeface="Noto Sans SC"/>
              </a:rPr>
              <a:t>确保资源安全，并支持高并发下稳定运行</a:t>
            </a:r>
            <a:r>
              <a:rPr lang="en-US" b="0" i="0" u="none" strike="noStrike" dirty="0">
                <a:solidFill>
                  <a:srgbClr val="262626"/>
                </a:solidFill>
                <a:latin typeface="Noto Sans SC"/>
                <a:ea typeface="Noto Sans SC"/>
                <a:cs typeface="Noto Sans SC"/>
                <a:sym typeface="Noto Sans SC"/>
              </a:rPr>
              <a:t>。</a:t>
            </a:r>
            <a:endParaRPr lang="en-US" dirty="0"/>
          </a:p>
        </p:txBody>
      </p:sp>
      <p:sp>
        <p:nvSpPr>
          <p:cNvPr id="19" name="AutoShape 14"/>
          <p:cNvSpPr/>
          <p:nvPr/>
        </p:nvSpPr>
        <p:spPr>
          <a:xfrm>
            <a:off x="5206365" y="2831465"/>
            <a:ext cx="3446780" cy="480695"/>
          </a:xfrm>
          <a:prstGeom prst="rect">
            <a:avLst/>
          </a:prstGeom>
          <a:noFill/>
          <a:ln w="12700">
            <a:noFill/>
            <a:prstDash val="solid"/>
          </a:ln>
        </p:spPr>
        <p:txBody>
          <a:bodyPr wrap="square" lIns="0" tIns="0" rIns="0" bIns="0" rtlCol="0" anchor="b">
            <a:noAutofit/>
          </a:bodyPr>
          <a:lstStyle/>
          <a:p>
            <a:pPr indent="0" algn="l">
              <a:lnSpc>
                <a:spcPct val="100000"/>
              </a:lnSpc>
              <a:defRPr/>
            </a:pPr>
            <a:r>
              <a:rPr lang="en-US" sz="1800" b="1" i="0" u="none" strike="noStrike">
                <a:solidFill>
                  <a:srgbClr val="000000"/>
                </a:solidFill>
                <a:latin typeface="Noto Sans SC"/>
                <a:ea typeface="Noto Sans SC"/>
                <a:cs typeface="Noto Sans SC"/>
                <a:sym typeface="Noto Sans SC"/>
              </a:rPr>
              <a:t>系统与外部系统接口</a:t>
            </a:r>
            <a:endParaRPr lang="en-US" sz="1100"/>
          </a:p>
        </p:txBody>
      </p:sp>
      <p:sp>
        <p:nvSpPr>
          <p:cNvPr id="20" name="AutoShape 15"/>
          <p:cNvSpPr/>
          <p:nvPr/>
        </p:nvSpPr>
        <p:spPr>
          <a:xfrm>
            <a:off x="182245" y="687705"/>
            <a:ext cx="4358005" cy="2101850"/>
          </a:xfrm>
          <a:prstGeom prst="roundRect">
            <a:avLst>
              <a:gd name="adj" fmla="val 13447"/>
            </a:avLst>
          </a:prstGeom>
          <a:solidFill>
            <a:srgbClr val="FFFFFF">
              <a:alpha val="100000"/>
            </a:srgbClr>
          </a:solidFill>
          <a:ln w="12700" cap="flat" cmpd="sng">
            <a:solidFill>
              <a:srgbClr val="5B9BD5">
                <a:alpha val="20000"/>
              </a:srgbClr>
            </a:solidFill>
            <a:prstDash val="solid"/>
            <a:round/>
          </a:ln>
          <a:effectLst>
            <a:outerShdw blurRad="508000" dist="50800" dir="5400000" algn="ctr" rotWithShape="0">
              <a:srgbClr val="5B9BD5">
                <a:alpha val="20000"/>
              </a:srgbClr>
            </a:outerShdw>
          </a:effectLst>
        </p:spPr>
        <p:txBody>
          <a:bodyPr wrap="square" lIns="0" tIns="45720" rIns="0" bIns="45720" rtlCol="0" anchor="ctr">
            <a:noAutofit/>
          </a:bodyPr>
          <a:lstStyle/>
          <a:p>
            <a:pPr algn="ctr">
              <a:defRPr/>
            </a:pPr>
          </a:p>
        </p:txBody>
      </p:sp>
      <p:sp>
        <p:nvSpPr>
          <p:cNvPr id="21" name="AutoShape 16"/>
          <p:cNvSpPr/>
          <p:nvPr/>
        </p:nvSpPr>
        <p:spPr>
          <a:xfrm>
            <a:off x="217170" y="758825"/>
            <a:ext cx="509270" cy="459740"/>
          </a:xfrm>
          <a:prstGeom prst="ellipse">
            <a:avLst/>
          </a:prstGeom>
          <a:gradFill rotWithShape="0">
            <a:gsLst>
              <a:gs pos="0">
                <a:srgbClr val="5B9BD5">
                  <a:alpha val="100000"/>
                </a:srgbClr>
              </a:gs>
              <a:gs pos="100000">
                <a:srgbClr val="2E75B6">
                  <a:alpha val="100000"/>
                </a:srgbClr>
              </a:gs>
            </a:gsLst>
            <a:lin ang="7680000"/>
          </a:gradFill>
          <a:ln w="12700" cap="flat">
            <a:noFill/>
            <a:prstDash val="solid"/>
          </a:ln>
          <a:effectLst>
            <a:outerShdw blurRad="254000" dist="76200" dir="5399998" algn="ctr" rotWithShape="0">
              <a:srgbClr val="5B9BD5">
                <a:alpha val="25000"/>
              </a:srgbClr>
            </a:outerShdw>
          </a:effectLst>
        </p:spPr>
        <p:txBody>
          <a:bodyPr wrap="square" lIns="0" tIns="0" rIns="0" bIns="0" rtlCol="0" anchor="ctr">
            <a:noAutofit/>
          </a:bodyPr>
          <a:lstStyle/>
          <a:p>
            <a:pPr indent="0" algn="ctr">
              <a:lnSpc>
                <a:spcPct val="100000"/>
              </a:lnSpc>
              <a:defRPr/>
            </a:pPr>
            <a:r>
              <a:rPr lang="en-US" sz="2000" b="1" i="0" u="none" strike="noStrike">
                <a:solidFill>
                  <a:srgbClr val="FFFFFF"/>
                </a:solidFill>
                <a:latin typeface="Times New Roman" panose="02020503050405090304"/>
                <a:ea typeface="Times New Roman" panose="02020503050405090304"/>
                <a:cs typeface="Times New Roman" panose="02020503050405090304"/>
                <a:sym typeface="Times New Roman" panose="02020503050405090304"/>
              </a:rPr>
              <a:t>01</a:t>
            </a:r>
            <a:endParaRPr lang="en-US" sz="1100"/>
          </a:p>
        </p:txBody>
      </p:sp>
      <p:sp>
        <p:nvSpPr>
          <p:cNvPr id="22" name="AutoShape 17"/>
          <p:cNvSpPr/>
          <p:nvPr/>
        </p:nvSpPr>
        <p:spPr>
          <a:xfrm>
            <a:off x="726440" y="1240790"/>
            <a:ext cx="3585210" cy="1107440"/>
          </a:xfrm>
          <a:prstGeom prst="rect">
            <a:avLst/>
          </a:prstGeom>
          <a:noFill/>
          <a:ln w="12700">
            <a:noFill/>
            <a:prstDash val="solid"/>
          </a:ln>
        </p:spPr>
        <p:txBody>
          <a:bodyPr wrap="square" lIns="0" tIns="0" rIns="0" bIns="0" rtlCol="0" anchor="t">
            <a:noAutofit/>
          </a:bodyPr>
          <a:lstStyle/>
          <a:p>
            <a:pPr indent="0" algn="l">
              <a:lnSpc>
                <a:spcPct val="150000"/>
              </a:lnSpc>
              <a:defRPr/>
            </a:pPr>
            <a:r>
              <a:rPr lang="en-US" b="0" i="0" u="none" strike="noStrike">
                <a:solidFill>
                  <a:srgbClr val="262626"/>
                </a:solidFill>
                <a:latin typeface="Noto Sans SC"/>
                <a:ea typeface="Noto Sans SC"/>
                <a:cs typeface="Noto Sans SC"/>
                <a:sym typeface="Noto Sans SC"/>
              </a:rPr>
              <a:t>类内接口封装了内部功能，如</a:t>
            </a:r>
            <a:r>
              <a:rPr lang="en-US" b="1" i="0" u="none" strike="noStrike">
                <a:solidFill>
                  <a:srgbClr val="262626"/>
                </a:solidFill>
                <a:latin typeface="Times New Roman" panose="02020503050405090304"/>
                <a:ea typeface="Times New Roman" panose="02020503050405090304"/>
                <a:cs typeface="Times New Roman" panose="02020503050405090304"/>
                <a:sym typeface="Times New Roman" panose="02020503050405090304"/>
              </a:rPr>
              <a:t>Post</a:t>
            </a:r>
            <a:r>
              <a:rPr lang="en-US" b="0" i="0" u="none" strike="noStrike">
                <a:solidFill>
                  <a:srgbClr val="262626"/>
                </a:solidFill>
                <a:latin typeface="Noto Sans SC"/>
                <a:ea typeface="Noto Sans SC"/>
                <a:cs typeface="Noto Sans SC"/>
                <a:sym typeface="Noto Sans SC"/>
              </a:rPr>
              <a:t>类中的</a:t>
            </a:r>
            <a:r>
              <a:rPr lang="en-US" b="1" i="0" u="none" strike="noStrike">
                <a:solidFill>
                  <a:srgbClr val="262626"/>
                </a:solidFill>
                <a:latin typeface="Times New Roman" panose="02020503050405090304"/>
                <a:ea typeface="Times New Roman" panose="02020503050405090304"/>
                <a:cs typeface="Times New Roman" panose="02020503050405090304"/>
                <a:sym typeface="Times New Roman" panose="02020503050405090304"/>
              </a:rPr>
              <a:t>createPost、editPost和deletePost</a:t>
            </a:r>
            <a:r>
              <a:rPr lang="en-US" b="0" i="0" u="none" strike="noStrike">
                <a:solidFill>
                  <a:srgbClr val="262626"/>
                </a:solidFill>
                <a:latin typeface="Noto Sans SC"/>
                <a:ea typeface="Noto Sans SC"/>
                <a:cs typeface="Noto Sans SC"/>
                <a:sym typeface="Noto Sans SC"/>
              </a:rPr>
              <a:t>方法，隔离实现与外部调用，增强代码的</a:t>
            </a:r>
            <a:r>
              <a:rPr lang="en-US" b="1" i="0" u="none" strike="noStrike">
                <a:solidFill>
                  <a:srgbClr val="262626"/>
                </a:solidFill>
                <a:latin typeface="Noto Sans SC"/>
                <a:ea typeface="Noto Sans SC"/>
                <a:cs typeface="Noto Sans SC"/>
                <a:sym typeface="Noto Sans SC"/>
              </a:rPr>
              <a:t>可维护性和可读性</a:t>
            </a:r>
            <a:r>
              <a:rPr lang="en-US" b="0" i="0" u="none" strike="noStrike">
                <a:solidFill>
                  <a:srgbClr val="262626"/>
                </a:solidFill>
                <a:latin typeface="Noto Sans SC"/>
                <a:ea typeface="Noto Sans SC"/>
                <a:cs typeface="Noto Sans SC"/>
                <a:sym typeface="Noto Sans SC"/>
              </a:rPr>
              <a:t>，并支持数据验证和业务逻辑。</a:t>
            </a:r>
            <a:endParaRPr lang="en-US"/>
          </a:p>
        </p:txBody>
      </p:sp>
      <p:sp>
        <p:nvSpPr>
          <p:cNvPr id="23" name="AutoShape 18"/>
          <p:cNvSpPr/>
          <p:nvPr/>
        </p:nvSpPr>
        <p:spPr>
          <a:xfrm>
            <a:off x="930910" y="758825"/>
            <a:ext cx="3475355" cy="390525"/>
          </a:xfrm>
          <a:prstGeom prst="rect">
            <a:avLst/>
          </a:prstGeom>
          <a:noFill/>
          <a:ln w="12700">
            <a:noFill/>
            <a:prstDash val="solid"/>
          </a:ln>
        </p:spPr>
        <p:txBody>
          <a:bodyPr wrap="square" lIns="0" tIns="0" rIns="0" bIns="0" rtlCol="0" anchor="b">
            <a:noAutofit/>
          </a:bodyPr>
          <a:lstStyle/>
          <a:p>
            <a:pPr indent="0" algn="l">
              <a:lnSpc>
                <a:spcPct val="100000"/>
              </a:lnSpc>
              <a:defRPr/>
            </a:pPr>
            <a:r>
              <a:rPr lang="en-US" sz="1800" b="1" i="0" u="none" strike="noStrike">
                <a:solidFill>
                  <a:srgbClr val="000000"/>
                </a:solidFill>
                <a:latin typeface="Noto Sans SC"/>
                <a:ea typeface="Noto Sans SC"/>
                <a:cs typeface="Noto Sans SC"/>
                <a:sym typeface="Noto Sans SC"/>
              </a:rPr>
              <a:t>类内部接口</a:t>
            </a:r>
            <a:endParaRPr lang="en-US" sz="1100"/>
          </a:p>
        </p:txBody>
      </p:sp>
      <p:sp>
        <p:nvSpPr>
          <p:cNvPr id="24" name="AutoShape 19"/>
          <p:cNvSpPr/>
          <p:nvPr/>
        </p:nvSpPr>
        <p:spPr>
          <a:xfrm>
            <a:off x="217805" y="2924175"/>
            <a:ext cx="4321810" cy="2148840"/>
          </a:xfrm>
          <a:prstGeom prst="roundRect">
            <a:avLst>
              <a:gd name="adj" fmla="val 13089"/>
            </a:avLst>
          </a:prstGeom>
          <a:solidFill>
            <a:srgbClr val="FFFFFF">
              <a:alpha val="100000"/>
            </a:srgbClr>
          </a:solidFill>
          <a:ln w="12700" cap="flat" cmpd="sng">
            <a:solidFill>
              <a:srgbClr val="5B9BD5">
                <a:alpha val="20000"/>
              </a:srgbClr>
            </a:solidFill>
            <a:prstDash val="solid"/>
            <a:round/>
          </a:ln>
          <a:effectLst>
            <a:outerShdw blurRad="508000" dist="50800" dir="5400000" algn="ctr" rotWithShape="0">
              <a:srgbClr val="5B9BD5">
                <a:alpha val="20000"/>
              </a:srgbClr>
            </a:outerShdw>
          </a:effectLst>
        </p:spPr>
        <p:txBody>
          <a:bodyPr wrap="square" lIns="0" tIns="45720" rIns="0" bIns="45720" rtlCol="0" anchor="ctr">
            <a:noAutofit/>
          </a:bodyPr>
          <a:lstStyle/>
          <a:p>
            <a:pPr algn="ctr">
              <a:defRPr/>
            </a:pPr>
          </a:p>
        </p:txBody>
      </p:sp>
      <p:sp>
        <p:nvSpPr>
          <p:cNvPr id="25" name="AutoShape 20"/>
          <p:cNvSpPr/>
          <p:nvPr/>
        </p:nvSpPr>
        <p:spPr>
          <a:xfrm>
            <a:off x="251440" y="2933592"/>
            <a:ext cx="565630" cy="565630"/>
          </a:xfrm>
          <a:prstGeom prst="ellipse">
            <a:avLst/>
          </a:prstGeom>
          <a:gradFill rotWithShape="0">
            <a:gsLst>
              <a:gs pos="0">
                <a:srgbClr val="5B9BD5">
                  <a:alpha val="100000"/>
                </a:srgbClr>
              </a:gs>
              <a:gs pos="100000">
                <a:srgbClr val="2E75B6">
                  <a:alpha val="100000"/>
                </a:srgbClr>
              </a:gs>
            </a:gsLst>
            <a:lin ang="7680000"/>
          </a:gradFill>
          <a:ln w="12700" cap="flat">
            <a:noFill/>
            <a:prstDash val="solid"/>
          </a:ln>
          <a:effectLst>
            <a:outerShdw blurRad="254000" dist="76200" dir="5399998" algn="ctr" rotWithShape="0">
              <a:srgbClr val="5B9BD5">
                <a:alpha val="25000"/>
              </a:srgbClr>
            </a:outerShdw>
          </a:effectLst>
        </p:spPr>
        <p:txBody>
          <a:bodyPr wrap="square" lIns="0" tIns="0" rIns="0" bIns="0" rtlCol="0" anchor="ctr">
            <a:noAutofit/>
          </a:bodyPr>
          <a:lstStyle/>
          <a:p>
            <a:pPr indent="0" algn="ctr">
              <a:lnSpc>
                <a:spcPct val="100000"/>
              </a:lnSpc>
              <a:defRPr/>
            </a:pPr>
            <a:r>
              <a:rPr lang="en-US" sz="2000" b="1" i="0" u="none" strike="noStrike">
                <a:solidFill>
                  <a:srgbClr val="FFFFFF"/>
                </a:solidFill>
                <a:latin typeface="Times New Roman" panose="02020503050405090304"/>
                <a:ea typeface="Times New Roman" panose="02020503050405090304"/>
                <a:cs typeface="Times New Roman" panose="02020503050405090304"/>
                <a:sym typeface="Times New Roman" panose="02020503050405090304"/>
              </a:rPr>
              <a:t>03</a:t>
            </a:r>
            <a:endParaRPr lang="en-US" sz="1100"/>
          </a:p>
        </p:txBody>
      </p:sp>
      <p:sp>
        <p:nvSpPr>
          <p:cNvPr id="26" name="AutoShape 21"/>
          <p:cNvSpPr/>
          <p:nvPr/>
        </p:nvSpPr>
        <p:spPr>
          <a:xfrm>
            <a:off x="726440" y="3425190"/>
            <a:ext cx="3982720" cy="2004060"/>
          </a:xfrm>
          <a:prstGeom prst="rect">
            <a:avLst/>
          </a:prstGeom>
          <a:noFill/>
          <a:ln w="12700">
            <a:noFill/>
            <a:prstDash val="solid"/>
          </a:ln>
        </p:spPr>
        <p:txBody>
          <a:bodyPr wrap="square" lIns="0" tIns="0" rIns="0" bIns="0" rtlCol="0" anchor="t">
            <a:noAutofit/>
          </a:bodyPr>
          <a:lstStyle/>
          <a:p>
            <a:pPr indent="0" algn="l">
              <a:lnSpc>
                <a:spcPct val="150000"/>
              </a:lnSpc>
              <a:defRPr/>
            </a:pPr>
            <a:r>
              <a:rPr lang="en-US" b="0" i="0" u="none" strike="noStrike" dirty="0" err="1">
                <a:solidFill>
                  <a:srgbClr val="262626"/>
                </a:solidFill>
                <a:latin typeface="Noto Sans SC"/>
                <a:ea typeface="Noto Sans SC"/>
                <a:cs typeface="Noto Sans SC"/>
                <a:sym typeface="Noto Sans SC"/>
              </a:rPr>
              <a:t>子系统接口实现功能协作，如账号管理子系统的</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registerUser</a:t>
            </a:r>
            <a:r>
              <a:rPr lang="en-US" b="0" i="0" u="none" strike="noStrike" dirty="0" err="1">
                <a:solidFill>
                  <a:srgbClr val="262626"/>
                </a:solidFill>
                <a:latin typeface="Noto Sans SC"/>
                <a:ea typeface="Noto Sans SC"/>
                <a:cs typeface="Noto Sans SC"/>
                <a:sym typeface="Noto Sans SC"/>
              </a:rPr>
              <a:t>接口</a:t>
            </a:r>
            <a:r>
              <a:rPr lang="en-US" b="1" i="0" u="none" strike="noStrike" dirty="0" err="1">
                <a:solidFill>
                  <a:srgbClr val="262626"/>
                </a:solidFill>
                <a:latin typeface="Noto Sans SC"/>
                <a:ea typeface="Noto Sans SC"/>
                <a:cs typeface="Noto Sans SC"/>
                <a:sym typeface="Noto Sans SC"/>
              </a:rPr>
              <a:t>调用个人信息服务</a:t>
            </a:r>
            <a:r>
              <a:rPr lang="en-US" b="0" i="0" u="none" strike="noStrike" dirty="0" err="1">
                <a:solidFill>
                  <a:srgbClr val="262626"/>
                </a:solidFill>
                <a:latin typeface="Noto Sans SC"/>
                <a:ea typeface="Noto Sans SC"/>
                <a:cs typeface="Noto Sans SC"/>
                <a:sym typeface="Noto Sans SC"/>
              </a:rPr>
              <a:t>初始化用户资料，社区</a:t>
            </a:r>
            <a:r>
              <a:rPr lang="zh-CN" altLang="en-US" b="0" i="0" u="none" strike="noStrike" dirty="0">
                <a:solidFill>
                  <a:srgbClr val="262626"/>
                </a:solidFill>
                <a:latin typeface="Noto Sans SC"/>
                <a:ea typeface="Noto Sans SC"/>
                <a:cs typeface="Noto Sans SC"/>
                <a:sym typeface="Noto Sans SC"/>
              </a:rPr>
              <a:t>交流</a:t>
            </a:r>
            <a:r>
              <a:rPr lang="en-US" b="0" i="0" u="none" strike="noStrike" dirty="0" err="1">
                <a:solidFill>
                  <a:srgbClr val="262626"/>
                </a:solidFill>
                <a:latin typeface="Noto Sans SC"/>
                <a:ea typeface="Noto Sans SC"/>
                <a:cs typeface="Noto Sans SC"/>
                <a:sym typeface="Noto Sans SC"/>
              </a:rPr>
              <a:t>子系统的</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searchPosts</a:t>
            </a:r>
            <a:r>
              <a:rPr lang="en-US" b="0" i="0" u="none" strike="noStrike" dirty="0" err="1">
                <a:solidFill>
                  <a:srgbClr val="262626"/>
                </a:solidFill>
                <a:latin typeface="Noto Sans SC"/>
                <a:ea typeface="Noto Sans SC"/>
                <a:cs typeface="Noto Sans SC"/>
                <a:sym typeface="Noto Sans SC"/>
              </a:rPr>
              <a:t>接口获取帖子详情。采用</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RESTful</a:t>
            </a:r>
            <a:r>
              <a:rPr lang="en-US" b="1" i="0" u="none" strike="noStrike" dirty="0">
                <a:solidFill>
                  <a:srgbClr val="262626"/>
                </a:solidFill>
                <a:latin typeface="Times New Roman" panose="02020503050405090304"/>
                <a:ea typeface="Times New Roman" panose="02020503050405090304"/>
                <a:cs typeface="Times New Roman" panose="02020503050405090304"/>
                <a:sym typeface="Times New Roman" panose="02020503050405090304"/>
              </a:rPr>
              <a:t> </a:t>
            </a:r>
            <a:r>
              <a:rPr lang="en-US" b="1" i="0" u="none" strike="noStrike" dirty="0" err="1">
                <a:solidFill>
                  <a:srgbClr val="262626"/>
                </a:solidFill>
                <a:latin typeface="Times New Roman" panose="02020503050405090304"/>
                <a:ea typeface="Times New Roman" panose="02020503050405090304"/>
                <a:cs typeface="Times New Roman" panose="02020503050405090304"/>
                <a:sym typeface="Times New Roman" panose="02020503050405090304"/>
              </a:rPr>
              <a:t>API</a:t>
            </a:r>
            <a:r>
              <a:rPr lang="en-US" b="0" i="0" u="none" strike="noStrike" dirty="0" err="1">
                <a:solidFill>
                  <a:srgbClr val="262626"/>
                </a:solidFill>
                <a:latin typeface="Noto Sans SC"/>
                <a:ea typeface="Noto Sans SC"/>
                <a:cs typeface="Noto Sans SC"/>
                <a:sym typeface="Noto Sans SC"/>
              </a:rPr>
              <a:t>设计，确保子系统解耦与高效通信</a:t>
            </a:r>
            <a:r>
              <a:rPr lang="en-US" b="0" i="0" u="none" strike="noStrike" dirty="0">
                <a:solidFill>
                  <a:srgbClr val="262626"/>
                </a:solidFill>
                <a:latin typeface="Noto Sans SC"/>
                <a:ea typeface="Noto Sans SC"/>
                <a:cs typeface="Noto Sans SC"/>
                <a:sym typeface="Noto Sans SC"/>
              </a:rPr>
              <a:t>。</a:t>
            </a:r>
            <a:endParaRPr lang="en-US" dirty="0"/>
          </a:p>
        </p:txBody>
      </p:sp>
      <p:sp>
        <p:nvSpPr>
          <p:cNvPr id="27" name="AutoShape 22"/>
          <p:cNvSpPr/>
          <p:nvPr/>
        </p:nvSpPr>
        <p:spPr>
          <a:xfrm>
            <a:off x="901364" y="2944010"/>
            <a:ext cx="3867118" cy="480896"/>
          </a:xfrm>
          <a:prstGeom prst="rect">
            <a:avLst/>
          </a:prstGeom>
          <a:noFill/>
          <a:ln w="12700">
            <a:noFill/>
            <a:prstDash val="solid"/>
          </a:ln>
        </p:spPr>
        <p:txBody>
          <a:bodyPr wrap="square" lIns="0" tIns="0" rIns="0" bIns="0" rtlCol="0" anchor="b">
            <a:noAutofit/>
          </a:bodyPr>
          <a:lstStyle/>
          <a:p>
            <a:pPr indent="0" algn="l">
              <a:lnSpc>
                <a:spcPct val="100000"/>
              </a:lnSpc>
              <a:defRPr/>
            </a:pPr>
            <a:r>
              <a:rPr lang="en-US" sz="1800" b="1" i="0" u="none" strike="noStrike">
                <a:solidFill>
                  <a:srgbClr val="000000"/>
                </a:solidFill>
                <a:latin typeface="Noto Sans SC"/>
                <a:ea typeface="Noto Sans SC"/>
                <a:cs typeface="Noto Sans SC"/>
                <a:sym typeface="Noto Sans SC"/>
              </a:rPr>
              <a:t>子系统之间接口</a:t>
            </a:r>
            <a:endParaRPr lang="en-US" sz="110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接口设计</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截屏2025-04-18 16.29.49"/>
          <p:cNvPicPr>
            <a:picLocks noChangeAspect="1"/>
          </p:cNvPicPr>
          <p:nvPr/>
        </p:nvPicPr>
        <p:blipFill>
          <a:blip r:embed="rId3"/>
          <a:stretch>
            <a:fillRect/>
          </a:stretch>
        </p:blipFill>
        <p:spPr>
          <a:xfrm>
            <a:off x="250825" y="638810"/>
            <a:ext cx="2779395" cy="4080510"/>
          </a:xfrm>
          <a:prstGeom prst="rect">
            <a:avLst/>
          </a:prstGeom>
        </p:spPr>
      </p:pic>
      <p:pic>
        <p:nvPicPr>
          <p:cNvPr id="5" name="图片 4" descr="截屏2025-04-18 16.30.01"/>
          <p:cNvPicPr>
            <a:picLocks noChangeAspect="1"/>
          </p:cNvPicPr>
          <p:nvPr/>
        </p:nvPicPr>
        <p:blipFill>
          <a:blip r:embed="rId4"/>
          <a:stretch>
            <a:fillRect/>
          </a:stretch>
        </p:blipFill>
        <p:spPr>
          <a:xfrm>
            <a:off x="3196590" y="638810"/>
            <a:ext cx="2547620" cy="4159250"/>
          </a:xfrm>
          <a:prstGeom prst="rect">
            <a:avLst/>
          </a:prstGeom>
        </p:spPr>
      </p:pic>
      <p:pic>
        <p:nvPicPr>
          <p:cNvPr id="6" name="图片 5" descr="截屏2025-04-18 16.30.12"/>
          <p:cNvPicPr>
            <a:picLocks noChangeAspect="1"/>
          </p:cNvPicPr>
          <p:nvPr/>
        </p:nvPicPr>
        <p:blipFill>
          <a:blip r:embed="rId5"/>
          <a:stretch>
            <a:fillRect/>
          </a:stretch>
        </p:blipFill>
        <p:spPr>
          <a:xfrm>
            <a:off x="5989238" y="687959"/>
            <a:ext cx="3075940" cy="338328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数据设计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 ER</a:t>
            </a: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图</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5" name="图片 4" descr="ER 副本"/>
          <p:cNvPicPr>
            <a:picLocks noChangeAspect="1"/>
          </p:cNvPicPr>
          <p:nvPr/>
        </p:nvPicPr>
        <p:blipFill>
          <a:blip r:embed="rId3"/>
          <a:stretch>
            <a:fillRect/>
          </a:stretch>
        </p:blipFill>
        <p:spPr>
          <a:xfrm>
            <a:off x="2598420" y="192405"/>
            <a:ext cx="4124325" cy="483616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数据设计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 </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截屏2025-04-18 16.38.53"/>
          <p:cNvPicPr>
            <a:picLocks noChangeAspect="1"/>
          </p:cNvPicPr>
          <p:nvPr/>
        </p:nvPicPr>
        <p:blipFill>
          <a:blip r:embed="rId3"/>
          <a:stretch>
            <a:fillRect/>
          </a:stretch>
        </p:blipFill>
        <p:spPr>
          <a:xfrm>
            <a:off x="837565" y="687705"/>
            <a:ext cx="6781800" cy="4102735"/>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数据设计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a:t>
            </a: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认证服务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 </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5" name="图片 4" descr="截屏2025-04-24 15.46.47"/>
          <p:cNvPicPr>
            <a:picLocks noChangeAspect="1"/>
          </p:cNvPicPr>
          <p:nvPr/>
        </p:nvPicPr>
        <p:blipFill>
          <a:blip r:embed="rId3"/>
          <a:stretch>
            <a:fillRect/>
          </a:stretch>
        </p:blipFill>
        <p:spPr>
          <a:xfrm>
            <a:off x="334010" y="1017270"/>
            <a:ext cx="5132705" cy="368363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951271" y="1093505"/>
            <a:ext cx="534692" cy="534692"/>
          </a:xfrm>
          <a:prstGeom prst="ellipse">
            <a:avLst/>
          </a:prstGeom>
          <a:solidFill>
            <a:srgbClr val="2F5597">
              <a:alpha val="100000"/>
            </a:srgbClr>
          </a:solidFill>
          <a:ln w="12700" cap="flat">
            <a:noFill/>
            <a:prstDash val="solid"/>
          </a:ln>
        </p:spPr>
        <p:txBody>
          <a:bodyPr lIns="91440" tIns="45720" rIns="91440" bIns="45720" rtlCol="0" anchor="ctr"/>
          <a:lstStyle/>
          <a:p>
            <a:pPr indent="0" algn="ctr">
              <a:lnSpc>
                <a:spcPct val="142000"/>
              </a:lnSpc>
              <a:defRPr/>
            </a:pPr>
            <a:r>
              <a:rPr lang="en-US" sz="2400" b="1" i="0" u="none" strike="noStrike">
                <a:solidFill>
                  <a:srgbClr val="FFFFFF"/>
                </a:solidFill>
                <a:latin typeface="微软雅黑"/>
                <a:ea typeface="微软雅黑"/>
                <a:cs typeface="微软雅黑"/>
                <a:sym typeface="微软雅黑"/>
              </a:rPr>
              <a:t>1</a:t>
            </a:r>
            <a:endParaRPr lang="en-US" sz="1100"/>
          </a:p>
        </p:txBody>
      </p:sp>
      <p:sp>
        <p:nvSpPr>
          <p:cNvPr id="3" name="AutoShape 3"/>
          <p:cNvSpPr/>
          <p:nvPr/>
        </p:nvSpPr>
        <p:spPr>
          <a:xfrm>
            <a:off x="4597542" y="1149149"/>
            <a:ext cx="4502617" cy="553085"/>
          </a:xfrm>
          <a:prstGeom prst="rect">
            <a:avLst/>
          </a:prstGeom>
          <a:noFill/>
          <a:ln w="12700">
            <a:noFill/>
            <a:prstDash val="solid"/>
          </a:ln>
        </p:spPr>
        <p:txBody>
          <a:bodyPr lIns="91440" tIns="45720" rIns="91440" bIns="45720" rtlCol="0" anchor="t"/>
          <a:lstStyle/>
          <a:p>
            <a:pPr indent="0" algn="l">
              <a:lnSpc>
                <a:spcPct val="125000"/>
              </a:lnSpc>
              <a:defRPr/>
            </a:pPr>
            <a:r>
              <a:rPr lang="en-US" sz="2400" b="1" i="0" u="none" strike="noStrike">
                <a:solidFill>
                  <a:srgbClr val="000000"/>
                </a:solidFill>
                <a:latin typeface="微软雅黑"/>
                <a:ea typeface="微软雅黑"/>
                <a:cs typeface="微软雅黑"/>
                <a:sym typeface="微软雅黑"/>
              </a:rPr>
              <a:t>架构设计</a:t>
            </a:r>
            <a:endParaRPr lang="en-US" sz="1100"/>
          </a:p>
        </p:txBody>
      </p:sp>
      <p:sp>
        <p:nvSpPr>
          <p:cNvPr id="4" name="AutoShape 4"/>
          <p:cNvSpPr/>
          <p:nvPr/>
        </p:nvSpPr>
        <p:spPr>
          <a:xfrm>
            <a:off x="3951253" y="2010550"/>
            <a:ext cx="534692" cy="534692"/>
          </a:xfrm>
          <a:prstGeom prst="ellipse">
            <a:avLst/>
          </a:prstGeom>
          <a:solidFill>
            <a:srgbClr val="2F5597">
              <a:alpha val="100000"/>
            </a:srgbClr>
          </a:solidFill>
          <a:ln w="12700" cap="flat">
            <a:noFill/>
            <a:prstDash val="solid"/>
          </a:ln>
        </p:spPr>
        <p:txBody>
          <a:bodyPr lIns="91440" tIns="45720" rIns="91440" bIns="45720" rtlCol="0" anchor="ctr"/>
          <a:lstStyle/>
          <a:p>
            <a:pPr indent="0" algn="ctr">
              <a:lnSpc>
                <a:spcPct val="142000"/>
              </a:lnSpc>
              <a:defRPr/>
            </a:pPr>
            <a:r>
              <a:rPr lang="en-US" sz="2400" b="1" i="0" u="none" strike="noStrike">
                <a:solidFill>
                  <a:srgbClr val="FFFFFF"/>
                </a:solidFill>
                <a:latin typeface="微软雅黑"/>
                <a:ea typeface="微软雅黑"/>
                <a:cs typeface="微软雅黑"/>
                <a:sym typeface="微软雅黑"/>
              </a:rPr>
              <a:t>2</a:t>
            </a:r>
            <a:endParaRPr lang="en-US" sz="1100"/>
          </a:p>
        </p:txBody>
      </p:sp>
      <p:sp>
        <p:nvSpPr>
          <p:cNvPr id="5" name="AutoShape 5"/>
          <p:cNvSpPr/>
          <p:nvPr/>
        </p:nvSpPr>
        <p:spPr>
          <a:xfrm>
            <a:off x="4597538" y="2010520"/>
            <a:ext cx="4502617" cy="553085"/>
          </a:xfrm>
          <a:prstGeom prst="rect">
            <a:avLst/>
          </a:prstGeom>
          <a:noFill/>
          <a:ln w="12700">
            <a:noFill/>
            <a:prstDash val="solid"/>
          </a:ln>
        </p:spPr>
        <p:txBody>
          <a:bodyPr lIns="91440" tIns="45720" rIns="91440" bIns="45720" rtlCol="0" anchor="t"/>
          <a:lstStyle/>
          <a:p>
            <a:pPr indent="0" algn="l">
              <a:lnSpc>
                <a:spcPct val="125000"/>
              </a:lnSpc>
              <a:defRPr/>
            </a:pPr>
            <a:r>
              <a:rPr lang="en-US" sz="2400" b="1" i="0" u="none" strike="noStrike">
                <a:solidFill>
                  <a:srgbClr val="000000"/>
                </a:solidFill>
                <a:latin typeface="微软雅黑"/>
                <a:ea typeface="微软雅黑"/>
                <a:cs typeface="微软雅黑"/>
                <a:sym typeface="微软雅黑"/>
              </a:rPr>
              <a:t>组件设计</a:t>
            </a:r>
            <a:endParaRPr lang="en-US" sz="1100"/>
          </a:p>
        </p:txBody>
      </p:sp>
      <p:sp>
        <p:nvSpPr>
          <p:cNvPr id="6" name="AutoShape 6"/>
          <p:cNvSpPr/>
          <p:nvPr/>
        </p:nvSpPr>
        <p:spPr>
          <a:xfrm>
            <a:off x="3951253" y="2815268"/>
            <a:ext cx="534692" cy="534692"/>
          </a:xfrm>
          <a:prstGeom prst="ellipse">
            <a:avLst/>
          </a:prstGeom>
          <a:solidFill>
            <a:srgbClr val="2F5597">
              <a:alpha val="100000"/>
            </a:srgbClr>
          </a:solidFill>
          <a:ln w="12700" cap="flat">
            <a:noFill/>
            <a:prstDash val="solid"/>
          </a:ln>
        </p:spPr>
        <p:txBody>
          <a:bodyPr lIns="91440" tIns="45720" rIns="91440" bIns="45720" rtlCol="0" anchor="ctr"/>
          <a:lstStyle/>
          <a:p>
            <a:pPr indent="0" algn="ctr">
              <a:lnSpc>
                <a:spcPct val="142000"/>
              </a:lnSpc>
              <a:defRPr/>
            </a:pPr>
            <a:r>
              <a:rPr lang="en-US" sz="2400" b="1" i="0" u="none" strike="noStrike">
                <a:solidFill>
                  <a:srgbClr val="FFFFFF"/>
                </a:solidFill>
                <a:latin typeface="微软雅黑"/>
                <a:ea typeface="微软雅黑"/>
                <a:cs typeface="微软雅黑"/>
                <a:sym typeface="微软雅黑"/>
              </a:rPr>
              <a:t>3</a:t>
            </a:r>
            <a:endParaRPr lang="en-US" sz="1100"/>
          </a:p>
        </p:txBody>
      </p:sp>
      <p:sp>
        <p:nvSpPr>
          <p:cNvPr id="7" name="AutoShape 7"/>
          <p:cNvSpPr/>
          <p:nvPr/>
        </p:nvSpPr>
        <p:spPr>
          <a:xfrm>
            <a:off x="4597538" y="2815303"/>
            <a:ext cx="4502617" cy="553085"/>
          </a:xfrm>
          <a:prstGeom prst="rect">
            <a:avLst/>
          </a:prstGeom>
          <a:noFill/>
          <a:ln w="12700">
            <a:noFill/>
            <a:prstDash val="solid"/>
          </a:ln>
        </p:spPr>
        <p:txBody>
          <a:bodyPr lIns="91440" tIns="45720" rIns="91440" bIns="45720" rtlCol="0" anchor="t"/>
          <a:lstStyle/>
          <a:p>
            <a:pPr indent="0" algn="l">
              <a:lnSpc>
                <a:spcPct val="125000"/>
              </a:lnSpc>
              <a:defRPr/>
            </a:pPr>
            <a:r>
              <a:rPr lang="en-US" sz="2400" b="1" i="0" u="none" strike="noStrike">
                <a:solidFill>
                  <a:srgbClr val="000000"/>
                </a:solidFill>
                <a:latin typeface="微软雅黑"/>
                <a:ea typeface="微软雅黑"/>
                <a:cs typeface="微软雅黑"/>
                <a:sym typeface="微软雅黑"/>
              </a:rPr>
              <a:t>UI设计</a:t>
            </a:r>
            <a:endParaRPr lang="en-US" sz="1100"/>
          </a:p>
        </p:txBody>
      </p:sp>
      <p:sp>
        <p:nvSpPr>
          <p:cNvPr id="8" name="AutoShape 8"/>
          <p:cNvSpPr/>
          <p:nvPr/>
        </p:nvSpPr>
        <p:spPr>
          <a:xfrm>
            <a:off x="3951253" y="3730093"/>
            <a:ext cx="534692" cy="534692"/>
          </a:xfrm>
          <a:prstGeom prst="ellipse">
            <a:avLst/>
          </a:prstGeom>
          <a:solidFill>
            <a:srgbClr val="2F5597">
              <a:alpha val="100000"/>
            </a:srgbClr>
          </a:solidFill>
          <a:ln w="12700" cap="flat">
            <a:noFill/>
            <a:prstDash val="solid"/>
          </a:ln>
        </p:spPr>
        <p:txBody>
          <a:bodyPr lIns="91440" tIns="45720" rIns="91440" bIns="45720" rtlCol="0" anchor="ctr"/>
          <a:lstStyle/>
          <a:p>
            <a:pPr indent="0" algn="ctr">
              <a:lnSpc>
                <a:spcPct val="142000"/>
              </a:lnSpc>
              <a:defRPr/>
            </a:pPr>
            <a:r>
              <a:rPr lang="en-US" sz="2400" b="1" i="0" u="none" strike="noStrike">
                <a:solidFill>
                  <a:srgbClr val="FFFFFF"/>
                </a:solidFill>
                <a:latin typeface="微软雅黑"/>
                <a:ea typeface="微软雅黑"/>
                <a:cs typeface="微软雅黑"/>
                <a:sym typeface="微软雅黑"/>
              </a:rPr>
              <a:t>4</a:t>
            </a:r>
            <a:endParaRPr lang="en-US" sz="1100"/>
          </a:p>
        </p:txBody>
      </p:sp>
      <p:sp>
        <p:nvSpPr>
          <p:cNvPr id="9" name="AutoShape 9"/>
          <p:cNvSpPr/>
          <p:nvPr/>
        </p:nvSpPr>
        <p:spPr>
          <a:xfrm>
            <a:off x="4597538" y="3730112"/>
            <a:ext cx="4502617" cy="553085"/>
          </a:xfrm>
          <a:prstGeom prst="rect">
            <a:avLst/>
          </a:prstGeom>
          <a:noFill/>
          <a:ln w="12700">
            <a:noFill/>
            <a:prstDash val="solid"/>
          </a:ln>
        </p:spPr>
        <p:txBody>
          <a:bodyPr lIns="91440" tIns="45720" rIns="91440" bIns="45720" rtlCol="0" anchor="t"/>
          <a:lstStyle/>
          <a:p>
            <a:pPr indent="0" algn="l">
              <a:lnSpc>
                <a:spcPct val="125000"/>
              </a:lnSpc>
              <a:defRPr/>
            </a:pPr>
            <a:r>
              <a:rPr lang="en-US" sz="2400" b="1" i="0" u="none" strike="noStrike">
                <a:solidFill>
                  <a:srgbClr val="000000"/>
                </a:solidFill>
                <a:latin typeface="微软雅黑"/>
                <a:ea typeface="微软雅黑"/>
                <a:cs typeface="微软雅黑"/>
                <a:sym typeface="微软雅黑"/>
              </a:rPr>
              <a:t>接口/数据设计</a:t>
            </a:r>
            <a:endParaRPr lang="en-US" sz="1100"/>
          </a:p>
        </p:txBody>
      </p:sp>
      <p:sp>
        <p:nvSpPr>
          <p:cNvPr id="10" name="AutoShape 10"/>
          <p:cNvSpPr/>
          <p:nvPr/>
        </p:nvSpPr>
        <p:spPr>
          <a:xfrm>
            <a:off x="817149" y="2043500"/>
            <a:ext cx="2584747" cy="804047"/>
          </a:xfrm>
          <a:prstGeom prst="rect">
            <a:avLst/>
          </a:prstGeom>
          <a:noFill/>
          <a:ln w="12700">
            <a:noFill/>
            <a:prstDash val="solid"/>
          </a:ln>
        </p:spPr>
        <p:txBody>
          <a:bodyPr lIns="91440" tIns="45720" rIns="91440" bIns="45720" rtlCol="0" anchor="t"/>
          <a:lstStyle/>
          <a:p>
            <a:pPr indent="0" algn="ctr">
              <a:lnSpc>
                <a:spcPct val="125000"/>
              </a:lnSpc>
              <a:defRPr/>
            </a:pPr>
            <a:r>
              <a:rPr lang="en-US" sz="3600" b="1" i="0" u="none" strike="noStrike">
                <a:solidFill>
                  <a:srgbClr val="002060"/>
                </a:solidFill>
                <a:latin typeface="微软雅黑"/>
                <a:ea typeface="微软雅黑"/>
                <a:cs typeface="微软雅黑"/>
                <a:sym typeface="微软雅黑"/>
              </a:rPr>
              <a:t>Contents</a:t>
            </a:r>
            <a:endParaRPr lang="en-US" sz="1100"/>
          </a:p>
        </p:txBody>
      </p:sp>
      <p:cxnSp>
        <p:nvCxnSpPr>
          <p:cNvPr id="11" name="Connector 11"/>
          <p:cNvCxnSpPr/>
          <p:nvPr/>
        </p:nvCxnSpPr>
        <p:spPr>
          <a:xfrm>
            <a:off x="3595233" y="235237"/>
            <a:ext cx="0" cy="4864735"/>
          </a:xfrm>
          <a:prstGeom prst="line">
            <a:avLst/>
          </a:prstGeom>
          <a:noFill/>
          <a:ln w="38100" cap="flat">
            <a:solidFill>
              <a:srgbClr val="4472C4">
                <a:alpha val="100000"/>
              </a:srgbClr>
            </a:solidFill>
            <a:prstDash val="solid"/>
            <a:headEnd type="none" w="med" len="med"/>
            <a:tailEnd type="none" w="med" len="med"/>
          </a:ln>
        </p:spPr>
      </p:cxnSp>
      <p:grpSp>
        <p:nvGrpSpPr>
          <p:cNvPr id="12" name="Group 12"/>
          <p:cNvGrpSpPr/>
          <p:nvPr/>
        </p:nvGrpSpPr>
        <p:grpSpPr>
          <a:xfrm>
            <a:off x="136088" y="1530396"/>
            <a:ext cx="1973435" cy="1831294"/>
            <a:chOff x="136088" y="1530396"/>
            <a:chExt cx="1973435" cy="1831294"/>
          </a:xfrm>
        </p:grpSpPr>
        <p:cxnSp>
          <p:nvCxnSpPr>
            <p:cNvPr id="13" name="Connector 13"/>
            <p:cNvCxnSpPr/>
            <p:nvPr/>
          </p:nvCxnSpPr>
          <p:spPr>
            <a:xfrm>
              <a:off x="136088" y="1530396"/>
              <a:ext cx="1973435" cy="0"/>
            </a:xfrm>
            <a:prstGeom prst="line">
              <a:avLst/>
            </a:prstGeom>
            <a:noFill/>
            <a:ln w="38100" cap="rnd" cmpd="sng">
              <a:solidFill>
                <a:srgbClr val="4472C4">
                  <a:alpha val="100000"/>
                </a:srgbClr>
              </a:solidFill>
              <a:prstDash val="solid"/>
              <a:miter lim="80000000"/>
              <a:headEnd type="none" w="med" len="med"/>
              <a:tailEnd type="none" w="med" len="med"/>
            </a:ln>
          </p:spPr>
        </p:cxnSp>
        <p:cxnSp>
          <p:nvCxnSpPr>
            <p:cNvPr id="14" name="Connector 14"/>
            <p:cNvCxnSpPr/>
            <p:nvPr/>
          </p:nvCxnSpPr>
          <p:spPr>
            <a:xfrm>
              <a:off x="513274" y="3360652"/>
              <a:ext cx="1596249" cy="1038"/>
            </a:xfrm>
            <a:prstGeom prst="line">
              <a:avLst/>
            </a:prstGeom>
            <a:noFill/>
            <a:ln w="38100" cap="rnd" cmpd="sng">
              <a:solidFill>
                <a:srgbClr val="4472C4">
                  <a:alpha val="100000"/>
                </a:srgbClr>
              </a:solidFill>
              <a:prstDash val="solid"/>
              <a:miter lim="80000000"/>
              <a:headEnd type="none" w="med" len="med"/>
              <a:tailEnd type="none" w="med" len="med"/>
            </a:ln>
          </p:spPr>
        </p:cxnSp>
        <p:cxnSp>
          <p:nvCxnSpPr>
            <p:cNvPr id="15" name="Connector 15"/>
            <p:cNvCxnSpPr/>
            <p:nvPr/>
          </p:nvCxnSpPr>
          <p:spPr>
            <a:xfrm>
              <a:off x="513274" y="1530396"/>
              <a:ext cx="0" cy="1830256"/>
            </a:xfrm>
            <a:prstGeom prst="line">
              <a:avLst/>
            </a:prstGeom>
            <a:noFill/>
            <a:ln w="38100" cap="rnd" cmpd="sng">
              <a:solidFill>
                <a:srgbClr val="4472C4">
                  <a:alpha val="100000"/>
                </a:srgbClr>
              </a:solidFill>
              <a:prstDash val="solid"/>
              <a:miter lim="80000000"/>
              <a:headEnd type="none" w="med" len="med"/>
              <a:tailEnd type="none" w="med" len="med"/>
            </a:ln>
          </p:spPr>
        </p:cxnSp>
        <p:cxnSp>
          <p:nvCxnSpPr>
            <p:cNvPr id="16" name="Connector 16"/>
            <p:cNvCxnSpPr/>
            <p:nvPr/>
          </p:nvCxnSpPr>
          <p:spPr>
            <a:xfrm>
              <a:off x="2109523" y="1530396"/>
              <a:ext cx="0" cy="284499"/>
            </a:xfrm>
            <a:prstGeom prst="line">
              <a:avLst/>
            </a:prstGeom>
            <a:noFill/>
            <a:ln w="38100" cap="rnd" cmpd="sng">
              <a:solidFill>
                <a:srgbClr val="4472C4">
                  <a:alpha val="100000"/>
                </a:srgbClr>
              </a:solidFill>
              <a:prstDash val="solid"/>
              <a:miter lim="80000000"/>
              <a:headEnd type="none" w="med" len="med"/>
              <a:tailEnd type="none" w="med" len="med"/>
            </a:ln>
          </p:spPr>
        </p:cxnSp>
        <p:cxnSp>
          <p:nvCxnSpPr>
            <p:cNvPr id="17" name="Connector 17"/>
            <p:cNvCxnSpPr/>
            <p:nvPr/>
          </p:nvCxnSpPr>
          <p:spPr>
            <a:xfrm>
              <a:off x="2109523" y="3076153"/>
              <a:ext cx="0" cy="284499"/>
            </a:xfrm>
            <a:prstGeom prst="line">
              <a:avLst/>
            </a:prstGeom>
            <a:noFill/>
            <a:ln w="38100" cap="rnd" cmpd="sng">
              <a:solidFill>
                <a:srgbClr val="4472C4">
                  <a:alpha val="100000"/>
                </a:srgbClr>
              </a:solidFill>
              <a:prstDash val="solid"/>
              <a:miter lim="80000000"/>
              <a:headEnd type="none" w="med" len="med"/>
              <a:tailEnd type="none" w="med" len="med"/>
            </a:ln>
          </p:spPr>
        </p:cxnSp>
      </p:grpSp>
      <p:pic>
        <p:nvPicPr>
          <p:cNvPr id="18" name="Picture 18"/>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数据设计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a:t>
            </a: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用户服务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 </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截屏2025-04-24 15.48.09"/>
          <p:cNvPicPr>
            <a:picLocks noChangeAspect="1"/>
          </p:cNvPicPr>
          <p:nvPr/>
        </p:nvPicPr>
        <p:blipFill>
          <a:blip r:embed="rId3"/>
          <a:stretch>
            <a:fillRect/>
          </a:stretch>
        </p:blipFill>
        <p:spPr>
          <a:xfrm>
            <a:off x="504825" y="687705"/>
            <a:ext cx="6061710" cy="440817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4"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数据设计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a:t>
            </a: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笔记服务</a:t>
            </a: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 </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5" name="图片 4" descr="截屏2025-04-24 15.49.36"/>
          <p:cNvPicPr>
            <a:picLocks noChangeAspect="1"/>
          </p:cNvPicPr>
          <p:nvPr/>
        </p:nvPicPr>
        <p:blipFill>
          <a:blip r:embed="rId3"/>
          <a:stretch>
            <a:fillRect/>
          </a:stretch>
        </p:blipFill>
        <p:spPr>
          <a:xfrm>
            <a:off x="4778375" y="789305"/>
            <a:ext cx="4365625" cy="3482340"/>
          </a:xfrm>
          <a:prstGeom prst="rect">
            <a:avLst/>
          </a:prstGeom>
        </p:spPr>
      </p:pic>
      <p:pic>
        <p:nvPicPr>
          <p:cNvPr id="6" name="图片 5" descr="截屏2025-04-24 15.49.51"/>
          <p:cNvPicPr>
            <a:picLocks noChangeAspect="1"/>
          </p:cNvPicPr>
          <p:nvPr/>
        </p:nvPicPr>
        <p:blipFill>
          <a:blip r:embed="rId4"/>
          <a:stretch>
            <a:fillRect/>
          </a:stretch>
        </p:blipFill>
        <p:spPr>
          <a:xfrm>
            <a:off x="330200" y="789305"/>
            <a:ext cx="4241800" cy="2395220"/>
          </a:xfrm>
          <a:prstGeom prst="rect">
            <a:avLst/>
          </a:prstGeom>
        </p:spPr>
      </p:pic>
      <p:pic>
        <p:nvPicPr>
          <p:cNvPr id="7" name="图片 6" descr="截屏2025-04-24 15.49.56"/>
          <p:cNvPicPr>
            <a:picLocks noChangeAspect="1"/>
          </p:cNvPicPr>
          <p:nvPr/>
        </p:nvPicPr>
        <p:blipFill>
          <a:blip r:embed="rId5"/>
          <a:stretch>
            <a:fillRect/>
          </a:stretch>
        </p:blipFill>
        <p:spPr>
          <a:xfrm>
            <a:off x="330200" y="3286125"/>
            <a:ext cx="4241800" cy="162242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38792" y="2311996"/>
            <a:ext cx="4313208" cy="1088136"/>
          </a:xfrm>
          <a:prstGeom prst="rect">
            <a:avLst/>
          </a:prstGeom>
          <a:noFill/>
          <a:ln w="12700">
            <a:noFill/>
            <a:prstDash val="solid"/>
          </a:ln>
        </p:spPr>
        <p:txBody>
          <a:bodyPr lIns="95250" tIns="95250" rIns="95250" bIns="95250" rtlCol="0" anchor="t"/>
          <a:lstStyle/>
          <a:p>
            <a:pPr indent="0" algn="l">
              <a:lnSpc>
                <a:spcPct val="117000"/>
              </a:lnSpc>
              <a:defRPr/>
            </a:pPr>
            <a:r>
              <a:rPr lang="en-US" sz="4700" b="1" i="0" u="none" strike="noStrike">
                <a:solidFill>
                  <a:srgbClr val="0070C0">
                    <a:alpha val="10196"/>
                  </a:srgbClr>
                </a:solidFill>
                <a:latin typeface="微软雅黑"/>
                <a:ea typeface="微软雅黑"/>
                <a:cs typeface="微软雅黑"/>
                <a:sym typeface="微软雅黑"/>
              </a:rPr>
              <a:t>THANKS！</a:t>
            </a:r>
            <a:endParaRPr lang="en-US" sz="1100"/>
          </a:p>
        </p:txBody>
      </p:sp>
      <p:sp>
        <p:nvSpPr>
          <p:cNvPr id="3" name="Freeform 3"/>
          <p:cNvSpPr/>
          <p:nvPr/>
        </p:nvSpPr>
        <p:spPr>
          <a:xfrm>
            <a:off x="825232" y="1453898"/>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alpha val="100000"/>
            </a:srgbClr>
          </a:solidFill>
          <a:ln w="12700">
            <a:noFill/>
            <a:prstDash val="solid"/>
          </a:ln>
        </p:spPr>
        <p:txBody>
          <a:bodyPr lIns="91440" tIns="45720" rIns="91440" bIns="45720" rtlCol="0" anchor="t"/>
          <a:lstStyle/>
          <a:p>
            <a:pPr algn="ctr">
              <a:defRPr/>
            </a:pPr>
          </a:p>
        </p:txBody>
      </p:sp>
      <p:sp>
        <p:nvSpPr>
          <p:cNvPr id="4" name="Freeform 4"/>
          <p:cNvSpPr/>
          <p:nvPr/>
        </p:nvSpPr>
        <p:spPr>
          <a:xfrm>
            <a:off x="1150837" y="1453898"/>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alpha val="100000"/>
            </a:srgbClr>
          </a:solidFill>
          <a:ln w="12700">
            <a:noFill/>
            <a:prstDash val="solid"/>
          </a:ln>
        </p:spPr>
        <p:txBody>
          <a:bodyPr lIns="91440" tIns="45720" rIns="91440" bIns="45720" rtlCol="0" anchor="t"/>
          <a:lstStyle/>
          <a:p>
            <a:pPr algn="ctr">
              <a:defRPr/>
            </a:pPr>
          </a:p>
        </p:txBody>
      </p:sp>
      <p:sp>
        <p:nvSpPr>
          <p:cNvPr id="5" name="Freeform 5"/>
          <p:cNvSpPr/>
          <p:nvPr/>
        </p:nvSpPr>
        <p:spPr>
          <a:xfrm>
            <a:off x="1476442" y="1453898"/>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alpha val="100000"/>
            </a:srgbClr>
          </a:solidFill>
          <a:ln w="12700">
            <a:noFill/>
            <a:prstDash val="solid"/>
          </a:ln>
        </p:spPr>
        <p:txBody>
          <a:bodyPr lIns="91440" tIns="45720" rIns="91440" bIns="45720" rtlCol="0" anchor="t"/>
          <a:lstStyle/>
          <a:p>
            <a:pPr algn="ctr">
              <a:defRPr/>
            </a:pPr>
          </a:p>
        </p:txBody>
      </p:sp>
      <p:sp>
        <p:nvSpPr>
          <p:cNvPr id="6" name="Freeform 6"/>
          <p:cNvSpPr/>
          <p:nvPr/>
        </p:nvSpPr>
        <p:spPr>
          <a:xfrm>
            <a:off x="1802047" y="1453898"/>
            <a:ext cx="182880" cy="182880"/>
          </a:xfrm>
          <a:custGeom>
            <a:avLst/>
            <a:gdLst/>
            <a:ahLst/>
            <a:cxnLst/>
            <a:rect l="l" t="t" r="r" b="b"/>
            <a:pathLst>
              <a:path w="182880" h="182880">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alpha val="100000"/>
            </a:srgbClr>
          </a:solidFill>
          <a:ln w="12700">
            <a:noFill/>
            <a:prstDash val="solid"/>
          </a:ln>
        </p:spPr>
        <p:txBody>
          <a:bodyPr lIns="91440" tIns="45720" rIns="91440" bIns="45720" rtlCol="0" anchor="t"/>
          <a:lstStyle/>
          <a:p>
            <a:pPr algn="ctr">
              <a:defRPr/>
            </a:pPr>
          </a:p>
        </p:txBody>
      </p:sp>
      <p:pic>
        <p:nvPicPr>
          <p:cNvPr id="7" name="Picture 7"/>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4440" y="2066290"/>
            <a:ext cx="859790" cy="633095"/>
          </a:xfrm>
          <a:prstGeom prst="rect">
            <a:avLst/>
          </a:prstGeom>
          <a:noFill/>
          <a:ln w="12700">
            <a:noFill/>
            <a:prstDash val="solid"/>
          </a:ln>
        </p:spPr>
        <p:txBody>
          <a:bodyPr lIns="95250" tIns="95250" rIns="95250" bIns="95250" rtlCol="0" anchor="t"/>
          <a:lstStyle/>
          <a:p>
            <a:pPr indent="0" algn="ctr">
              <a:lnSpc>
                <a:spcPct val="100000"/>
              </a:lnSpc>
              <a:defRPr/>
            </a:pPr>
            <a:r>
              <a:rPr lang="en-US" sz="2800" b="1" i="0" u="none" strike="noStrike">
                <a:solidFill>
                  <a:srgbClr val="374D87"/>
                </a:solidFill>
                <a:latin typeface="微软雅黑"/>
                <a:ea typeface="微软雅黑"/>
                <a:cs typeface="微软雅黑"/>
                <a:sym typeface="微软雅黑"/>
              </a:rPr>
              <a:t>1</a:t>
            </a:r>
            <a:endParaRPr lang="en-US" sz="1100"/>
          </a:p>
        </p:txBody>
      </p:sp>
      <p:sp>
        <p:nvSpPr>
          <p:cNvPr id="3" name="AutoShape 3"/>
          <p:cNvSpPr/>
          <p:nvPr/>
        </p:nvSpPr>
        <p:spPr>
          <a:xfrm>
            <a:off x="2389151" y="1975030"/>
            <a:ext cx="6294179" cy="690880"/>
          </a:xfrm>
          <a:prstGeom prst="rect">
            <a:avLst/>
          </a:prstGeom>
          <a:noFill/>
          <a:ln w="12700">
            <a:noFill/>
            <a:prstDash val="solid"/>
          </a:ln>
        </p:spPr>
        <p:txBody>
          <a:bodyPr lIns="95250" tIns="95250" rIns="95250" bIns="95250" rtlCol="0" anchor="t"/>
          <a:lstStyle/>
          <a:p>
            <a:pPr indent="0" algn="l">
              <a:lnSpc>
                <a:spcPct val="117000"/>
              </a:lnSpc>
              <a:defRPr/>
            </a:pPr>
            <a:r>
              <a:rPr lang="en-US" sz="2800" b="1" i="0" u="none" strike="noStrike">
                <a:solidFill>
                  <a:srgbClr val="374D87"/>
                </a:solidFill>
                <a:latin typeface="微软雅黑"/>
                <a:ea typeface="微软雅黑"/>
                <a:cs typeface="微软雅黑"/>
                <a:sym typeface="微软雅黑"/>
              </a:rPr>
              <a:t>架构设计</a:t>
            </a:r>
            <a:endParaRPr lang="en-US" sz="1100"/>
          </a:p>
        </p:txBody>
      </p:sp>
      <p:pic>
        <p:nvPicPr>
          <p:cNvPr id="4" name="Picture 4"/>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3" name="AutoShape 3"/>
          <p:cNvSpPr/>
          <p:nvPr/>
        </p:nvSpPr>
        <p:spPr>
          <a:xfrm>
            <a:off x="-124793" y="166024"/>
            <a:ext cx="1689100" cy="457200"/>
          </a:xfrm>
          <a:prstGeom prst="rect">
            <a:avLst/>
          </a:prstGeom>
          <a:noFill/>
          <a:ln w="12700">
            <a:noFill/>
            <a:prstDash val="solid"/>
          </a:ln>
        </p:spPr>
        <p:txBody>
          <a:bodyPr lIns="0" tIns="0" rIns="0" bIns="0" rtlCol="0" anchor="ctr"/>
          <a:lstStyle/>
          <a:p>
            <a:pPr indent="0" algn="l">
              <a:lnSpc>
                <a:spcPct val="125000"/>
              </a:lnSpc>
              <a:defRPr/>
            </a:pPr>
            <a:endParaRPr lang="en-US" sz="1100"/>
          </a:p>
        </p:txBody>
      </p:sp>
      <p:pic>
        <p:nvPicPr>
          <p:cNvPr id="6" name="图片 5" descr="deploy"/>
          <p:cNvPicPr>
            <a:picLocks noChangeAspect="1"/>
          </p:cNvPicPr>
          <p:nvPr/>
        </p:nvPicPr>
        <p:blipFill>
          <a:blip r:embed="rId3"/>
          <a:stretch>
            <a:fillRect/>
          </a:stretch>
        </p:blipFill>
        <p:spPr>
          <a:xfrm>
            <a:off x="142240" y="732790"/>
            <a:ext cx="8960485" cy="4242435"/>
          </a:xfrm>
          <a:prstGeom prst="rect">
            <a:avLst/>
          </a:prstGeom>
        </p:spPr>
      </p:pic>
      <p:sp>
        <p:nvSpPr>
          <p:cNvPr id="8" name="Text 0"/>
          <p:cNvSpPr/>
          <p:nvPr/>
        </p:nvSpPr>
        <p:spPr>
          <a:xfrm>
            <a:off x="251264" y="92964"/>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部署视图</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8" name="Text 0"/>
          <p:cNvSpPr/>
          <p:nvPr/>
        </p:nvSpPr>
        <p:spPr>
          <a:xfrm>
            <a:off x="251264" y="92964"/>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altLang="zh-CN" sz="2590" b="1" dirty="0">
                <a:solidFill>
                  <a:srgbClr val="152A62"/>
                </a:solidFill>
                <a:latin typeface="Arial" panose="020B0604020202090204" pitchFamily="34" charset="0"/>
                <a:ea typeface="微软雅黑" charset="-122"/>
                <a:cs typeface="微软雅黑" panose="020B0503020204020204" pitchFamily="34" charset="-120"/>
              </a:rPr>
              <a:t>ACD</a:t>
            </a: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图</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5" name="图片 4" descr="whiteboard_exported_image"/>
          <p:cNvPicPr>
            <a:picLocks noChangeAspect="1"/>
          </p:cNvPicPr>
          <p:nvPr/>
        </p:nvPicPr>
        <p:blipFill>
          <a:blip r:embed="rId3"/>
          <a:stretch>
            <a:fillRect/>
          </a:stretch>
        </p:blipFill>
        <p:spPr>
          <a:xfrm>
            <a:off x="681355" y="732790"/>
            <a:ext cx="7313930" cy="426974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8"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系统架构</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3" name="图片 2" descr="逻辑架构.drawio"/>
          <p:cNvPicPr>
            <a:picLocks noChangeAspect="1"/>
          </p:cNvPicPr>
          <p:nvPr/>
        </p:nvPicPr>
        <p:blipFill>
          <a:blip r:embed="rId3"/>
          <a:stretch>
            <a:fillRect/>
          </a:stretch>
        </p:blipFill>
        <p:spPr>
          <a:xfrm>
            <a:off x="322580" y="608330"/>
            <a:ext cx="3345815" cy="4430395"/>
          </a:xfrm>
          <a:prstGeom prst="rect">
            <a:avLst/>
          </a:prstGeom>
        </p:spPr>
      </p:pic>
      <p:sp>
        <p:nvSpPr>
          <p:cNvPr id="11" name="文本框 10"/>
          <p:cNvSpPr txBox="1"/>
          <p:nvPr/>
        </p:nvSpPr>
        <p:spPr>
          <a:xfrm>
            <a:off x="4356259" y="687705"/>
            <a:ext cx="3971925" cy="714375"/>
          </a:xfrm>
          <a:prstGeom prst="rect">
            <a:avLst/>
          </a:prstGeom>
          <a:noFill/>
        </p:spPr>
        <p:txBody>
          <a:bodyPr wrap="square" rtlCol="0">
            <a:spAutoFit/>
          </a:bodyPr>
          <a:lstStyle/>
          <a:p>
            <a:pPr>
              <a:lnSpc>
                <a:spcPct val="150000"/>
              </a:lnSpc>
            </a:pPr>
            <a:r>
              <a:rPr lang="zh-CN" altLang="en-US" sz="1350" dirty="0">
                <a:latin typeface="微软雅黑" charset="-122"/>
                <a:ea typeface="微软雅黑" charset="-122"/>
                <a:cs typeface="微软雅黑" charset="-122"/>
              </a:rPr>
              <a:t>如图所示，在结合技术选型与物理模型的设计后，我们完成从分层架构到基于服务架构过渡</a:t>
            </a:r>
            <a:endParaRPr lang="zh-CN" altLang="en-US" sz="1350" dirty="0">
              <a:latin typeface="微软雅黑" charset="-122"/>
              <a:ea typeface="微软雅黑" charset="-122"/>
              <a:cs typeface="微软雅黑" charset="-122"/>
            </a:endParaRPr>
          </a:p>
        </p:txBody>
      </p:sp>
      <p:grpSp>
        <p:nvGrpSpPr>
          <p:cNvPr id="6" name="组合 5"/>
          <p:cNvGrpSpPr/>
          <p:nvPr>
            <p:custDataLst>
              <p:tags r:id="rId4"/>
            </p:custDataLst>
          </p:nvPr>
        </p:nvGrpSpPr>
        <p:grpSpPr>
          <a:xfrm>
            <a:off x="4395788" y="1713865"/>
            <a:ext cx="3823811" cy="3154204"/>
            <a:chOff x="8498" y="3255"/>
            <a:chExt cx="9638" cy="6652"/>
          </a:xfrm>
        </p:grpSpPr>
        <p:sp>
          <p:nvSpPr>
            <p:cNvPr id="20" name="矩形: 圆角 14"/>
            <p:cNvSpPr/>
            <p:nvPr>
              <p:custDataLst>
                <p:tags r:id="rId5"/>
              </p:custDataLst>
            </p:nvPr>
          </p:nvSpPr>
          <p:spPr>
            <a:xfrm>
              <a:off x="8498" y="3255"/>
              <a:ext cx="9638" cy="6652"/>
            </a:xfrm>
            <a:prstGeom prst="roundRect">
              <a:avLst>
                <a:gd name="adj" fmla="val 4150"/>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2400">
                <a:latin typeface="+mj-ea"/>
                <a:ea typeface="+mj-ea"/>
                <a:cs typeface="Times New Roman" panose="02020503050405090304" pitchFamily="18" charset="0"/>
                <a:sym typeface="微软雅黑" charset="-122"/>
              </a:endParaRPr>
            </a:p>
          </p:txBody>
        </p:sp>
        <p:sp>
          <p:nvSpPr>
            <p:cNvPr id="14" name="矩形 13"/>
            <p:cNvSpPr/>
            <p:nvPr>
              <p:custDataLst>
                <p:tags r:id="rId6"/>
              </p:custDataLst>
            </p:nvPr>
          </p:nvSpPr>
          <p:spPr>
            <a:xfrm>
              <a:off x="9305" y="4296"/>
              <a:ext cx="7997" cy="994"/>
            </a:xfrm>
            <a:prstGeom prst="rect">
              <a:avLst/>
            </a:prstGeom>
          </p:spPr>
          <p:txBody>
            <a:bodyPr wrap="square" lIns="0" tIns="0" rIns="0" bIns="0" anchor="t" anchorCtr="0">
              <a:noAutofit/>
            </a:bodyPr>
            <a:lstStyle/>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采用基于Spring Cloud Alibaba的微服务架构，确保系统功能完整性、数据安全性及高扩展性。</a:t>
              </a:r>
              <a:endParaRPr lang="zh-CN" altLang="en-US" sz="1050">
                <a:ln>
                  <a:noFill/>
                  <a:prstDash val="sysDot"/>
                </a:ln>
                <a:solidFill>
                  <a:schemeClr val="dk1">
                    <a:lumMod val="80000"/>
                    <a:lumOff val="20000"/>
                  </a:schemeClr>
                </a:solidFill>
                <a:latin typeface="+mn-ea"/>
                <a:cs typeface="+mn-ea"/>
              </a:endParaRPr>
            </a:p>
          </p:txBody>
        </p:sp>
        <p:sp>
          <p:nvSpPr>
            <p:cNvPr id="15" name="矩形 14"/>
            <p:cNvSpPr/>
            <p:nvPr>
              <p:custDataLst>
                <p:tags r:id="rId7"/>
              </p:custDataLst>
            </p:nvPr>
          </p:nvSpPr>
          <p:spPr>
            <a:xfrm>
              <a:off x="9305" y="3704"/>
              <a:ext cx="5695" cy="465"/>
            </a:xfrm>
            <a:prstGeom prst="rect">
              <a:avLst/>
            </a:prstGeom>
          </p:spPr>
          <p:txBody>
            <a:bodyPr wrap="square" lIns="0" tIns="0" rIns="0" bIns="0" anchor="b" anchorCtr="0">
              <a:noAutofit/>
            </a:bodyPr>
            <a:lstStyle/>
            <a:p>
              <a:pPr algn="just">
                <a:spcBef>
                  <a:spcPct val="0"/>
                </a:spcBef>
                <a:spcAft>
                  <a:spcPct val="0"/>
                </a:spcAft>
                <a:buClr>
                  <a:srgbClr val="F29500"/>
                </a:buClr>
                <a:buSzPct val="130000"/>
              </a:pPr>
              <a:r>
                <a:rPr lang="zh-CN" altLang="en-US" sz="1350" b="1">
                  <a:solidFill>
                    <a:srgbClr val="000000"/>
                  </a:solidFill>
                  <a:latin typeface="+mn-ea"/>
                  <a:cs typeface="+mn-ea"/>
                </a:rPr>
                <a:t>微服务架构选择</a:t>
              </a:r>
              <a:endParaRPr lang="zh-CN" altLang="en-US" sz="1350" b="1">
                <a:solidFill>
                  <a:srgbClr val="000000"/>
                </a:solidFill>
                <a:latin typeface="+mn-ea"/>
                <a:cs typeface="+mn-ea"/>
              </a:endParaRPr>
            </a:p>
          </p:txBody>
        </p:sp>
        <p:sp>
          <p:nvSpPr>
            <p:cNvPr id="16" name="矩形 15"/>
            <p:cNvSpPr/>
            <p:nvPr>
              <p:custDataLst>
                <p:tags r:id="rId8"/>
              </p:custDataLst>
            </p:nvPr>
          </p:nvSpPr>
          <p:spPr>
            <a:xfrm>
              <a:off x="9305" y="6302"/>
              <a:ext cx="7997" cy="994"/>
            </a:xfrm>
            <a:prstGeom prst="rect">
              <a:avLst/>
            </a:prstGeom>
          </p:spPr>
          <p:txBody>
            <a:bodyPr wrap="square" lIns="0" tIns="0" rIns="0" bIns="0" anchor="t" anchorCtr="0">
              <a:noAutofit/>
            </a:bodyPr>
            <a:lstStyle/>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微服务架构将复杂系统拆解为多个独立且功能完备的服务，提高开发效率和系统灵活性。</a:t>
              </a:r>
              <a:endParaRPr lang="zh-CN" altLang="en-US" sz="1050">
                <a:ln>
                  <a:noFill/>
                  <a:prstDash val="sysDot"/>
                </a:ln>
                <a:solidFill>
                  <a:schemeClr val="dk1">
                    <a:lumMod val="80000"/>
                    <a:lumOff val="20000"/>
                  </a:schemeClr>
                </a:solidFill>
                <a:latin typeface="+mn-ea"/>
                <a:cs typeface="+mn-ea"/>
              </a:endParaRPr>
            </a:p>
          </p:txBody>
        </p:sp>
        <p:sp>
          <p:nvSpPr>
            <p:cNvPr id="17" name="矩形 16"/>
            <p:cNvSpPr/>
            <p:nvPr>
              <p:custDataLst>
                <p:tags r:id="rId9"/>
              </p:custDataLst>
            </p:nvPr>
          </p:nvSpPr>
          <p:spPr>
            <a:xfrm>
              <a:off x="9305" y="5711"/>
              <a:ext cx="5695" cy="465"/>
            </a:xfrm>
            <a:prstGeom prst="rect">
              <a:avLst/>
            </a:prstGeom>
          </p:spPr>
          <p:txBody>
            <a:bodyPr wrap="square" lIns="0" tIns="0" rIns="0" bIns="0" anchor="b" anchorCtr="0">
              <a:noAutofit/>
            </a:bodyPr>
            <a:lstStyle/>
            <a:p>
              <a:pPr algn="just">
                <a:spcBef>
                  <a:spcPct val="0"/>
                </a:spcBef>
                <a:spcAft>
                  <a:spcPct val="0"/>
                </a:spcAft>
                <a:buClr>
                  <a:srgbClr val="F29500"/>
                </a:buClr>
                <a:buSzPct val="130000"/>
              </a:pPr>
              <a:r>
                <a:rPr lang="zh-CN" altLang="en-US" sz="1350" b="1">
                  <a:solidFill>
                    <a:srgbClr val="000000"/>
                  </a:solidFill>
                  <a:latin typeface="+mn-ea"/>
                  <a:cs typeface="+mn-ea"/>
                </a:rPr>
                <a:t>微服务架构优势</a:t>
              </a:r>
              <a:endParaRPr lang="zh-CN" altLang="en-US" sz="1350" b="1">
                <a:solidFill>
                  <a:srgbClr val="000000"/>
                </a:solidFill>
                <a:latin typeface="+mn-ea"/>
                <a:cs typeface="+mn-ea"/>
              </a:endParaRPr>
            </a:p>
          </p:txBody>
        </p:sp>
        <p:sp>
          <p:nvSpPr>
            <p:cNvPr id="19" name="矩形 18"/>
            <p:cNvSpPr/>
            <p:nvPr>
              <p:custDataLst>
                <p:tags r:id="rId10"/>
              </p:custDataLst>
            </p:nvPr>
          </p:nvSpPr>
          <p:spPr>
            <a:xfrm>
              <a:off x="9305" y="7720"/>
              <a:ext cx="5695" cy="465"/>
            </a:xfrm>
            <a:prstGeom prst="rect">
              <a:avLst/>
            </a:prstGeom>
          </p:spPr>
          <p:txBody>
            <a:bodyPr wrap="square" lIns="0" tIns="0" rIns="0" bIns="0" anchor="b" anchorCtr="0">
              <a:noAutofit/>
            </a:bodyPr>
            <a:lstStyle/>
            <a:p>
              <a:pPr algn="just">
                <a:spcBef>
                  <a:spcPct val="0"/>
                </a:spcBef>
                <a:spcAft>
                  <a:spcPct val="0"/>
                </a:spcAft>
                <a:buClr>
                  <a:srgbClr val="F29500"/>
                </a:buClr>
                <a:buSzPct val="130000"/>
              </a:pPr>
              <a:r>
                <a:rPr lang="zh-CN" altLang="en-US" sz="1350" b="1">
                  <a:solidFill>
                    <a:srgbClr val="000000"/>
                  </a:solidFill>
                  <a:latin typeface="+mn-ea"/>
                  <a:cs typeface="+mn-ea"/>
                </a:rPr>
                <a:t>系统架构层次</a:t>
              </a:r>
              <a:endParaRPr lang="zh-CN" altLang="en-US" sz="1350" b="1">
                <a:solidFill>
                  <a:srgbClr val="000000"/>
                </a:solidFill>
                <a:latin typeface="+mn-ea"/>
                <a:cs typeface="+mn-ea"/>
              </a:endParaRPr>
            </a:p>
          </p:txBody>
        </p:sp>
        <p:sp>
          <p:nvSpPr>
            <p:cNvPr id="25" name="矩形 24"/>
            <p:cNvSpPr/>
            <p:nvPr>
              <p:custDataLst>
                <p:tags r:id="rId11"/>
              </p:custDataLst>
            </p:nvPr>
          </p:nvSpPr>
          <p:spPr>
            <a:xfrm>
              <a:off x="9305" y="8309"/>
              <a:ext cx="7997" cy="994"/>
            </a:xfrm>
            <a:prstGeom prst="rect">
              <a:avLst/>
            </a:prstGeom>
          </p:spPr>
          <p:txBody>
            <a:bodyPr wrap="square" lIns="0" tIns="0" rIns="0" bIns="0" anchor="t" anchorCtr="0">
              <a:noAutofit/>
            </a:bodyPr>
            <a:lstStyle/>
            <a:p>
              <a:pPr>
                <a:lnSpc>
                  <a:spcPct val="140000"/>
                </a:lnSpc>
                <a:spcBef>
                  <a:spcPct val="0"/>
                </a:spcBef>
                <a:spcAft>
                  <a:spcPct val="0"/>
                </a:spcAft>
              </a:pPr>
              <a:r>
                <a:rPr lang="zh-CN" altLang="en-US" sz="1050">
                  <a:ln>
                    <a:noFill/>
                    <a:prstDash val="sysDot"/>
                  </a:ln>
                  <a:solidFill>
                    <a:schemeClr val="dk1">
                      <a:lumMod val="80000"/>
                      <a:lumOff val="20000"/>
                    </a:schemeClr>
                  </a:solidFill>
                  <a:latin typeface="微软雅黑" charset="-122"/>
                  <a:ea typeface="微软雅黑" charset="-122"/>
                  <a:cs typeface="+mn-ea"/>
                </a:rPr>
                <a:t>系统架构分为网关层、基础设施层、业务服务层、中间件与基础设施层以及技术栈层。</a:t>
              </a:r>
              <a:endParaRPr lang="zh-CN" altLang="en-US" sz="1050">
                <a:ln>
                  <a:noFill/>
                  <a:prstDash val="sysDot"/>
                </a:ln>
                <a:solidFill>
                  <a:schemeClr val="dk1">
                    <a:lumMod val="80000"/>
                    <a:lumOff val="20000"/>
                  </a:schemeClr>
                </a:solidFill>
                <a:latin typeface="微软雅黑" charset="-122"/>
                <a:ea typeface="微软雅黑" charset="-122"/>
                <a:cs typeface="+mn-ea"/>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105104" y="-122201"/>
            <a:ext cx="2038852" cy="1033650"/>
          </a:xfrm>
          <a:prstGeom prst="rect">
            <a:avLst/>
          </a:prstGeom>
          <a:ln w="12700">
            <a:noFill/>
            <a:prstDash val="solid"/>
          </a:ln>
        </p:spPr>
      </p:pic>
      <p:sp>
        <p:nvSpPr>
          <p:cNvPr id="8" name="Text 0"/>
          <p:cNvSpPr/>
          <p:nvPr/>
        </p:nvSpPr>
        <p:spPr>
          <a:xfrm>
            <a:off x="251264" y="47879"/>
            <a:ext cx="8509698"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charset="-122"/>
                <a:cs typeface="微软雅黑" panose="020B0503020204020204" pitchFamily="34" charset="-120"/>
              </a:rPr>
              <a:t>系统架构</a:t>
            </a:r>
            <a:endParaRPr lang="zh-CN" altLang="en-US" sz="2590" b="1" dirty="0">
              <a:solidFill>
                <a:srgbClr val="152A62"/>
              </a:solidFill>
              <a:latin typeface="Arial" panose="020B0604020202090204" pitchFamily="34" charset="0"/>
              <a:ea typeface="微软雅黑" charset="-122"/>
              <a:cs typeface="微软雅黑" panose="020B0503020204020204" pitchFamily="34" charset="-120"/>
            </a:endParaRPr>
          </a:p>
        </p:txBody>
      </p:sp>
      <p:pic>
        <p:nvPicPr>
          <p:cNvPr id="4" name="图片 3" descr="体系设计"/>
          <p:cNvPicPr>
            <a:picLocks noChangeAspect="1"/>
          </p:cNvPicPr>
          <p:nvPr/>
        </p:nvPicPr>
        <p:blipFill>
          <a:blip r:embed="rId3"/>
          <a:stretch>
            <a:fillRect/>
          </a:stretch>
        </p:blipFill>
        <p:spPr>
          <a:xfrm>
            <a:off x="251460" y="771525"/>
            <a:ext cx="5963285" cy="4177030"/>
          </a:xfrm>
          <a:prstGeom prst="rect">
            <a:avLst/>
          </a:prstGeom>
        </p:spPr>
      </p:pic>
      <p:sp>
        <p:nvSpPr>
          <p:cNvPr id="3" name="文本框 2"/>
          <p:cNvSpPr txBox="1"/>
          <p:nvPr/>
        </p:nvSpPr>
        <p:spPr>
          <a:xfrm>
            <a:off x="6276975" y="771525"/>
            <a:ext cx="2761615" cy="2966720"/>
          </a:xfrm>
          <a:prstGeom prst="rect">
            <a:avLst/>
          </a:prstGeom>
        </p:spPr>
        <p:txBody>
          <a:bodyPr wrap="square">
            <a:spAutoFit/>
          </a:bodyPr>
          <a:lstStyle/>
          <a:p>
            <a:pPr>
              <a:lnSpc>
                <a:spcPct val="120000"/>
              </a:lnSpc>
            </a:pPr>
            <a:r>
              <a:rPr lang="zh-CN" altLang="en-US" sz="1200">
                <a:latin typeface="微软雅黑" charset="-122"/>
                <a:ea typeface="微软雅黑" charset="-122"/>
                <a:cs typeface="微软雅黑" charset="-122"/>
              </a:rPr>
              <a:t>系统包含客户端、网关集群、服务集群、注册中心、日志系统和分布式事务处理模块等核心组件。客户端通过网关集群发送请求，由 </a:t>
            </a:r>
            <a:r>
              <a:rPr lang="en-US" altLang="zh-CN" sz="1200">
                <a:latin typeface="微软雅黑" charset="-122"/>
                <a:ea typeface="微软雅黑" charset="-122"/>
                <a:cs typeface="微软雅黑" charset="-122"/>
              </a:rPr>
              <a:t>Nginx </a:t>
            </a:r>
            <a:r>
              <a:rPr lang="zh-CN" altLang="en-US" sz="1200">
                <a:latin typeface="微软雅黑" charset="-122"/>
                <a:ea typeface="微软雅黑" charset="-122"/>
                <a:cs typeface="微软雅黑" charset="-122"/>
              </a:rPr>
              <a:t>进行负载均衡，网关负责统一入口和服务熔断。业务服务集群和基础服务集群通过 </a:t>
            </a:r>
            <a:r>
              <a:rPr lang="en-US" altLang="zh-CN" sz="1200">
                <a:latin typeface="微软雅黑" charset="-122"/>
                <a:ea typeface="微软雅黑" charset="-122"/>
                <a:cs typeface="微软雅黑" charset="-122"/>
              </a:rPr>
              <a:t>Open Feign </a:t>
            </a:r>
            <a:r>
              <a:rPr lang="zh-CN" altLang="en-US" sz="1200">
                <a:latin typeface="微软雅黑" charset="-122"/>
                <a:ea typeface="微软雅黑" charset="-122"/>
                <a:cs typeface="微软雅黑" charset="-122"/>
              </a:rPr>
              <a:t>进行通信，依赖 </a:t>
            </a:r>
            <a:r>
              <a:rPr lang="en-US" altLang="zh-CN" sz="1200">
                <a:latin typeface="微软雅黑" charset="-122"/>
                <a:ea typeface="微软雅黑" charset="-122"/>
                <a:cs typeface="微软雅黑" charset="-122"/>
              </a:rPr>
              <a:t>Nacos </a:t>
            </a:r>
            <a:r>
              <a:rPr lang="zh-CN" altLang="en-US" sz="1200">
                <a:latin typeface="微软雅黑" charset="-122"/>
                <a:ea typeface="微软雅黑" charset="-122"/>
                <a:cs typeface="微软雅黑" charset="-122"/>
              </a:rPr>
              <a:t>作为注册与配置中心。后端采用 </a:t>
            </a:r>
            <a:r>
              <a:rPr lang="en-US" altLang="zh-CN" sz="1200">
                <a:latin typeface="微软雅黑" charset="-122"/>
                <a:ea typeface="微软雅黑" charset="-122"/>
                <a:cs typeface="微软雅黑" charset="-122"/>
              </a:rPr>
              <a:t>Seata </a:t>
            </a:r>
            <a:r>
              <a:rPr lang="zh-CN" altLang="en-US" sz="1200">
                <a:latin typeface="微软雅黑" charset="-122"/>
                <a:ea typeface="微软雅黑" charset="-122"/>
                <a:cs typeface="微软雅黑" charset="-122"/>
              </a:rPr>
              <a:t>实现分布式事务处理，支持 </a:t>
            </a:r>
            <a:r>
              <a:rPr lang="en-US" altLang="zh-CN" sz="1200">
                <a:latin typeface="微软雅黑" charset="-122"/>
                <a:ea typeface="微软雅黑" charset="-122"/>
                <a:cs typeface="微软雅黑" charset="-122"/>
              </a:rPr>
              <a:t>Redis </a:t>
            </a:r>
            <a:r>
              <a:rPr lang="zh-CN" altLang="en-US" sz="1200">
                <a:latin typeface="微软雅黑" charset="-122"/>
                <a:ea typeface="微软雅黑" charset="-122"/>
                <a:cs typeface="微软雅黑" charset="-122"/>
              </a:rPr>
              <a:t>缓存、</a:t>
            </a:r>
            <a:r>
              <a:rPr lang="en-US" altLang="zh-CN" sz="1200">
                <a:latin typeface="微软雅黑" charset="-122"/>
                <a:ea typeface="微软雅黑" charset="-122"/>
                <a:cs typeface="微软雅黑" charset="-122"/>
              </a:rPr>
              <a:t>RocketMQ </a:t>
            </a:r>
            <a:r>
              <a:rPr lang="zh-CN" altLang="en-US" sz="1200">
                <a:latin typeface="微软雅黑" charset="-122"/>
                <a:ea typeface="微软雅黑" charset="-122"/>
                <a:cs typeface="微软雅黑" charset="-122"/>
              </a:rPr>
              <a:t>消息队列、</a:t>
            </a:r>
            <a:r>
              <a:rPr lang="en-US" altLang="zh-CN" sz="1200">
                <a:latin typeface="微软雅黑" charset="-122"/>
                <a:ea typeface="微软雅黑" charset="-122"/>
                <a:cs typeface="微软雅黑" charset="-122"/>
              </a:rPr>
              <a:t>OSS </a:t>
            </a:r>
            <a:r>
              <a:rPr lang="zh-CN" altLang="en-US" sz="1200">
                <a:latin typeface="微软雅黑" charset="-122"/>
                <a:ea typeface="微软雅黑" charset="-122"/>
                <a:cs typeface="微软雅黑" charset="-122"/>
              </a:rPr>
              <a:t>文件存储和主备分离数据库架构，同时配备 </a:t>
            </a:r>
            <a:r>
              <a:rPr lang="en-US" altLang="zh-CN" sz="1200">
                <a:latin typeface="微软雅黑" charset="-122"/>
                <a:ea typeface="微软雅黑" charset="-122"/>
                <a:cs typeface="微软雅黑" charset="-122"/>
              </a:rPr>
              <a:t>Spring Boot Admin </a:t>
            </a:r>
            <a:r>
              <a:rPr lang="zh-CN" altLang="en-US" sz="1200">
                <a:latin typeface="微软雅黑" charset="-122"/>
                <a:ea typeface="微软雅黑" charset="-122"/>
                <a:cs typeface="微软雅黑" charset="-122"/>
              </a:rPr>
              <a:t>实现服务监控，保障高可用性和系统稳定性。</a:t>
            </a:r>
            <a:endParaRPr lang="zh-CN" altLang="en-US" sz="1200">
              <a:latin typeface="微软雅黑" charset="-122"/>
              <a:ea typeface="微软雅黑" charset="-122"/>
              <a:cs typeface="微软雅黑"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4440" y="2066290"/>
            <a:ext cx="859790" cy="633095"/>
          </a:xfrm>
          <a:prstGeom prst="rect">
            <a:avLst/>
          </a:prstGeom>
          <a:noFill/>
          <a:ln w="12700">
            <a:noFill/>
            <a:prstDash val="solid"/>
          </a:ln>
        </p:spPr>
        <p:txBody>
          <a:bodyPr lIns="95250" tIns="95250" rIns="95250" bIns="95250" rtlCol="0" anchor="t"/>
          <a:lstStyle/>
          <a:p>
            <a:pPr indent="0" algn="ctr">
              <a:lnSpc>
                <a:spcPct val="100000"/>
              </a:lnSpc>
              <a:defRPr/>
            </a:pPr>
            <a:r>
              <a:rPr lang="en-US" sz="2800" b="1" i="0" u="none" strike="noStrike">
                <a:solidFill>
                  <a:srgbClr val="374D87"/>
                </a:solidFill>
                <a:latin typeface="微软雅黑"/>
                <a:ea typeface="微软雅黑"/>
                <a:cs typeface="微软雅黑"/>
                <a:sym typeface="微软雅黑"/>
              </a:rPr>
              <a:t>2</a:t>
            </a:r>
            <a:endParaRPr lang="en-US" sz="1100"/>
          </a:p>
        </p:txBody>
      </p:sp>
      <p:sp>
        <p:nvSpPr>
          <p:cNvPr id="3" name="AutoShape 3"/>
          <p:cNvSpPr/>
          <p:nvPr/>
        </p:nvSpPr>
        <p:spPr>
          <a:xfrm>
            <a:off x="2389151" y="1975030"/>
            <a:ext cx="6294179" cy="690880"/>
          </a:xfrm>
          <a:prstGeom prst="rect">
            <a:avLst/>
          </a:prstGeom>
          <a:noFill/>
          <a:ln w="12700">
            <a:noFill/>
            <a:prstDash val="solid"/>
          </a:ln>
        </p:spPr>
        <p:txBody>
          <a:bodyPr lIns="95250" tIns="95250" rIns="95250" bIns="95250" rtlCol="0" anchor="t"/>
          <a:lstStyle/>
          <a:p>
            <a:pPr indent="0" algn="l">
              <a:lnSpc>
                <a:spcPct val="117000"/>
              </a:lnSpc>
              <a:defRPr/>
            </a:pPr>
            <a:r>
              <a:rPr lang="zh-CN" altLang="en-US" sz="2800" b="1" i="0" u="none" strike="noStrike">
                <a:solidFill>
                  <a:srgbClr val="374D87"/>
                </a:solidFill>
                <a:latin typeface="微软雅黑"/>
                <a:ea typeface="微软雅黑"/>
                <a:cs typeface="微软雅黑"/>
                <a:sym typeface="微软雅黑"/>
              </a:rPr>
              <a:t>组件设计</a:t>
            </a:r>
            <a:endParaRPr lang="zh-CN" altLang="en-US" sz="2800" b="1" i="0" u="none" strike="noStrike">
              <a:solidFill>
                <a:srgbClr val="374D87"/>
              </a:solidFill>
              <a:latin typeface="微软雅黑"/>
              <a:ea typeface="微软雅黑"/>
              <a:cs typeface="微软雅黑"/>
              <a:sym typeface="微软雅黑"/>
            </a:endParaRPr>
          </a:p>
        </p:txBody>
      </p:sp>
      <p:pic>
        <p:nvPicPr>
          <p:cNvPr id="4" name="Picture 4"/>
          <p:cNvPicPr>
            <a:picLocks noChangeAspect="1"/>
          </p:cNvPicPr>
          <p:nvPr/>
        </p:nvPicPr>
        <p:blipFill>
          <a:blip r:embed="rId2"/>
          <a:srcRect/>
          <a:stretch>
            <a:fillRect/>
          </a:stretch>
        </p:blipFill>
        <p:spPr>
          <a:xfrm>
            <a:off x="7105204" y="0"/>
            <a:ext cx="2038852" cy="1033650"/>
          </a:xfrm>
          <a:prstGeom prst="rect">
            <a:avLst/>
          </a:prstGeom>
          <a:ln w="12700">
            <a:noFill/>
            <a:prstDash val="solid"/>
          </a:ln>
        </p:spPr>
      </p:pic>
    </p:spTree>
  </p:cSld>
  <p:clrMapOvr>
    <a:masterClrMapping/>
  </p:clrMapOvr>
  <p:transition/>
</p:sld>
</file>

<file path=ppt/tags/tag1.xml><?xml version="1.0" encoding="utf-8"?>
<p:tagLst xmlns:p="http://schemas.openxmlformats.org/presentationml/2006/main">
  <p:tag name="KSO_WM_DIAGRAM_VIRTUALLY_FRAME" val="{&quot;height&quot;:370.85,&quot;left&quot;:346.125,&quot;top&quot;:119.1,&quot;width&quot;:528.225}"/>
</p:tagLst>
</file>

<file path=ppt/tags/tag10.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769_4*l_h_f*1_5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9_4*l_h_i*1_1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2.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9_4*l_h_f*1_1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9_4*l_h_i*1_2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4.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9_4*l_h_f*1_2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69_4*l_h_i*1_4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6.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69_4*l_h_f*1_4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9_4*l_h_i*1_3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8.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9_4*l_h_f*1_3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210.9544094488189,&quot;left&quot;:38.32874015748031,&quot;top&quot;:180.84559055118112,&quot;width&quot;:876.049685039369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1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1_1"/>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gradient&quot;:[{&quot;brightness&quot;:0.4000000059604645,&quot;colorType&quot;:1,&quot;foreColorIndex&quot;:5,&quot;pos&quot;:0.1599999964237213,&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DIAGRAM_USE_COLOR_VALUE" val="{&quot;color_scheme&quot;:1,&quot;color_type&quot;:1,&quot;theme_color_indexes&quot;:[5,6,5,6,5,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2488_1*l_i*1_1"/>
  <p:tag name="KSO_WM_TEMPLATE_CATEGORY" val="diagram"/>
  <p:tag name="KSO_WM_TEMPLATE_INDEX" val="20232488"/>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2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2_1"/>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gradient&quot;:[{&quot;brightness&quot;:0.4000000059604645,&quot;colorType&quot;:1,&quot;foreColorIndex&quot;:8,&quot;pos&quot;:0.1599999964237213,&quot;transparency&quot;:0},{&quot;brightness&quot;:0,&quot;colorType&quot;:1,&quot;foreColorIndex&quot;:8,&quot;pos&quot;: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DIAGRAM_USE_COLOR_VALUE" val="{&quot;color_scheme&quot;:1,&quot;color_type&quot;:1,&quot;theme_color_indexes&quot;:[5,6,5,6,5,6]}"/>
</p:tagLst>
</file>

<file path=ppt/tags/tag2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1_1"/>
  <p:tag name="KSO_WM_UNIT_ID" val="diagram20231068_2*m_h_a*1_1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UNIT_VALUE" val="22"/>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68_2*m_h_f*1_1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VALUE" val="51"/>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10;你的智能图形项正文内容"/>
  <p:tag name="KSO_WM_UNIT_TEXT_FILL_FORE_SCHEMECOLOR_INDEX" val="1"/>
  <p:tag name="KSO_WM_UNIT_TEXT_FILL_TYPE" val="1"/>
  <p:tag name="KSO_WM_DIAGRAM_USE_COLOR_VALUE" val="{&quot;color_scheme&quot;:1,&quot;color_type&quot;:1,&quot;theme_color_indexes&quot;:[5,6,5,6,5,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3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3_1"/>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gradient&quot;:[{&quot;brightness&quot;:0.4000000059604645,&quot;colorType&quot;:1,&quot;foreColorIndex&quot;:5,&quot;pos&quot;:0.1599999964237213,&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DIAGRAM_USE_COLOR_VALUE" val="{&quot;color_scheme&quot;:1,&quot;color_type&quot;:1,&quot;theme_color_indexes&quot;:[5,6,5,6,5,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1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1_2"/>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2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31068_2*m_h_a*1_2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68_2*m_h_f*1_2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10;你的智能图形项正文"/>
  <p:tag name="KSO_WM_UNIT_TEXT_FILL_FORE_SCHEMECOLOR_INDEX" val="1"/>
  <p:tag name="KSO_WM_UNIT_TEXT_FILL_TYPE" val="1"/>
  <p:tag name="KSO_WM_DIAGRAM_USE_COLOR_VALUE" val="{&quot;color_scheme&quot;:1,&quot;color_type&quot;:1,&quot;theme_color_indexes&quot;:[5,6,5,6,5,6]}"/>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2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2_2"/>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8"/>
  <p:tag name="KSO_WM_DIAGRAM_USE_COLOR_VALUE" val="{&quot;color_scheme&quot;:1,&quot;color_type&quot;:1,&quot;theme_color_indexes&quot;:[5,6,5,6,5,6]}"/>
</p:tagLst>
</file>

<file path=ppt/tags/tag2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31068_2*m_h_a*1_3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2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68_2*m_h_f*1_3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10;你的智能图形项正文"/>
  <p:tag name="KSO_WM_UNIT_TEXT_FILL_FORE_SCHEMECOLOR_INDEX" val="1"/>
  <p:tag name="KSO_WM_UNIT_TEXT_FILL_TYPE" val="1"/>
  <p:tag name="KSO_WM_DIAGRAM_USE_COLOR_VALUE" val="{&quot;color_scheme&quot;:1,&quot;color_type&quot;:1,&quot;theme_color_indexes&quot;:[5,6,5,6,5,6]}"/>
</p:tagLst>
</file>

<file path=ppt/tags/tag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88_1*l_h_f*1_1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3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3_2"/>
  <p:tag name="KSO_WM_DIAGRAM_MAX_ITEMCNT" val="6"/>
  <p:tag name="KSO_WM_DIAGRAM_MIN_ITEMCNT" val="2"/>
  <p:tag name="KSO_WM_DIAGRAM_VIRTUALLY_FRAME" val="{&quot;height&quot;:287.7738582677165,&quot;left&quot;:123.6,&quot;top&quot;:85.7783464566929,&quot;width&quot;:474.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31.xml><?xml version="1.0" encoding="utf-8"?>
<p:tagLst xmlns:p="http://schemas.openxmlformats.org/presentationml/2006/main">
  <p:tag name="RESOURCE_RECORD_KEY" val="{&quot;70&quot;:[3314167]}"/>
</p:tagLst>
</file>

<file path=ppt/tags/tag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88_1*l_h_a*1_1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88_1*l_h_f*1_2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88_1*l_h_a*1_2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88_1*l_h_a*1_3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88_1*l_h_f*1_3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769_4*l_h_i*1_5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10.9544094488189,&quot;left&quot;:38.32874015748031,&quot;top&quot;:180.84559055118112,&quot;width&quot;:876.0496850393699}"/>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2280</Words>
  <Application>WPS 演示</Application>
  <PresentationFormat>全屏显示(16:9)</PresentationFormat>
  <Paragraphs>210</Paragraphs>
  <Slides>32</Slides>
  <Notes>29</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32</vt:i4>
      </vt:variant>
    </vt:vector>
  </HeadingPairs>
  <TitlesOfParts>
    <vt:vector size="56" baseType="lpstr">
      <vt:lpstr>Arial</vt:lpstr>
      <vt:lpstr>宋体</vt:lpstr>
      <vt:lpstr>Wingdings</vt:lpstr>
      <vt:lpstr>Arial</vt:lpstr>
      <vt:lpstr>Noto Sans SC</vt:lpstr>
      <vt:lpstr>Thonburi</vt:lpstr>
      <vt:lpstr>Calibri</vt:lpstr>
      <vt:lpstr>Helvetica Neue</vt:lpstr>
      <vt:lpstr>微软雅黑</vt:lpstr>
      <vt:lpstr>汉仪旗黑</vt:lpstr>
      <vt:lpstr>微软雅黑</vt:lpstr>
      <vt:lpstr>微软雅黑</vt:lpstr>
      <vt:lpstr>Times New Roman</vt:lpstr>
      <vt:lpstr>宋体</vt:lpstr>
      <vt:lpstr>Arial Unicode MS</vt:lpstr>
      <vt:lpstr>汉仪书宋二KW</vt:lpstr>
      <vt:lpstr>Times New Roman</vt:lpstr>
      <vt:lpstr>Noto Sans SC</vt:lpstr>
      <vt:lpstr>微软雅黑</vt:lpstr>
      <vt:lpstr>苹方-简</vt:lpstr>
      <vt:lpstr>Office 主题​​</vt:lpstr>
      <vt:lpstr>Office 主题​​</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Mingqian Wang</dc:creator>
  <cp:lastModifiedBy>yuenlil</cp:lastModifiedBy>
  <cp:revision>30</cp:revision>
  <dcterms:created xsi:type="dcterms:W3CDTF">2025-04-27T13:41:36Z</dcterms:created>
  <dcterms:modified xsi:type="dcterms:W3CDTF">2025-04-27T13:41:36Z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A93E4038148A54C2F7EC09688E49DDFD_43</vt:lpwstr>
  </property>
  <property fmtid="{D5CDD505-2E9C-101B-9397-08002B2CF9AE}" pid="3" name="KSOProductBuildVer">
    <vt:lpwstr>2052-7.2.2.8955</vt:lpwstr>
  </property>
</Properties>
</file>